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13/10/16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 sz="2800" dirty="0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13/10/16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62200" y="291227"/>
            <a:ext cx="6477000" cy="3502818"/>
          </a:xfrm>
        </p:spPr>
        <p:txBody>
          <a:bodyPr>
            <a:normAutofit/>
          </a:bodyPr>
          <a:lstStyle/>
          <a:p>
            <a:r>
              <a:rPr lang="it-IT" b="1" dirty="0"/>
              <a:t>“Quale umanesimo per una </a:t>
            </a:r>
            <a:r>
              <a:rPr lang="it-IT" b="1" dirty="0" smtClean="0"/>
              <a:t>società </a:t>
            </a:r>
            <a:r>
              <a:rPr lang="it-IT" b="1" dirty="0"/>
              <a:t>liquida ?</a:t>
            </a:r>
            <a:br>
              <a:rPr lang="it-IT" b="1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Quale uomo</a:t>
            </a:r>
            <a:r>
              <a:rPr lang="mr-IN" dirty="0" smtClean="0"/>
              <a:t>…</a:t>
            </a:r>
            <a:r>
              <a:rPr lang="it-IT" dirty="0" smtClean="0"/>
              <a:t> quale Dio: frammenti per una antropologia e una teologia del postmoderno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363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 consegue: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08935" y="1901068"/>
            <a:ext cx="77172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it-IT" sz="3200" dirty="0"/>
              <a:t>una </a:t>
            </a:r>
            <a:r>
              <a:rPr lang="it-IT" sz="3200" dirty="0" err="1"/>
              <a:t>riarticolazione</a:t>
            </a:r>
            <a:r>
              <a:rPr lang="it-IT" sz="3200" dirty="0"/>
              <a:t> del linguaggio religioso verbale e non verbale</a:t>
            </a:r>
            <a:r>
              <a:rPr lang="it-IT" sz="3200" dirty="0" smtClean="0"/>
              <a:t>;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/>
              <a:buChar char="•"/>
            </a:pPr>
            <a:r>
              <a:rPr lang="it-IT" sz="3200" dirty="0"/>
              <a:t>un maggiore spazio dato alla dimensione emozionale, mistica, estetica</a:t>
            </a:r>
            <a:r>
              <a:rPr lang="it-IT" sz="3200" dirty="0" smtClean="0"/>
              <a:t>;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/>
              <a:buChar char="•"/>
            </a:pPr>
            <a:r>
              <a:rPr lang="it-IT" sz="3200" dirty="0"/>
              <a:t>un ripensamento delle forme liturgiche distante dai moderni linguaggi della comunicazione contemporanea.</a:t>
            </a:r>
          </a:p>
        </p:txBody>
      </p:sp>
    </p:spTree>
    <p:extLst>
      <p:ext uri="{BB962C8B-B14F-4D97-AF65-F5344CB8AC3E}">
        <p14:creationId xmlns:p14="http://schemas.microsoft.com/office/powerpoint/2010/main" val="365715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 non trasformare in Dio la sua </a:t>
            </a:r>
            <a:endParaRPr lang="it-IT" sz="3600" dirty="0" smtClean="0"/>
          </a:p>
          <a:p>
            <a:r>
              <a:rPr lang="it-IT" sz="3600" dirty="0" smtClean="0"/>
              <a:t>“</a:t>
            </a:r>
            <a:r>
              <a:rPr lang="it-IT" sz="3600" dirty="0"/>
              <a:t>idea di Dio”. </a:t>
            </a:r>
            <a:endParaRPr lang="it-IT" sz="3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cultura cristiana dovrà imparare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1788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226961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 </a:t>
            </a:r>
          </a:p>
          <a:p>
            <a:r>
              <a:rPr lang="it-IT" sz="3900" dirty="0"/>
              <a:t>Ritornare ad un’antropologia </a:t>
            </a:r>
            <a:r>
              <a:rPr lang="it-IT" sz="3900" dirty="0" smtClean="0"/>
              <a:t>che, </a:t>
            </a:r>
            <a:r>
              <a:rPr lang="it-IT" sz="3900" dirty="0"/>
              <a:t>facendo forza sulle differenze </a:t>
            </a:r>
            <a:r>
              <a:rPr lang="it-IT" sz="3900" dirty="0" smtClean="0"/>
              <a:t>conciliabili, </a:t>
            </a:r>
            <a:r>
              <a:rPr lang="it-IT" sz="3900" dirty="0"/>
              <a:t>rafforza l’idea del </a:t>
            </a:r>
            <a:r>
              <a:rPr lang="it-IT" sz="3900" i="1" dirty="0"/>
              <a:t>differente</a:t>
            </a:r>
            <a:r>
              <a:rPr lang="it-IT" sz="3900" dirty="0"/>
              <a:t> di Dio conciliabile con l’umano esperito.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71600" y="622903"/>
            <a:ext cx="7620000" cy="196789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558BB8"/>
                </a:solidFill>
              </a:rPr>
              <a:t>Pensare l’uomo a partire dal principio che </a:t>
            </a:r>
            <a:r>
              <a:rPr lang="it-IT" dirty="0" smtClean="0">
                <a:solidFill>
                  <a:srgbClr val="558BB8"/>
                </a:solidFill>
              </a:rPr>
              <a:t/>
            </a:r>
            <a:br>
              <a:rPr lang="it-IT" dirty="0" smtClean="0">
                <a:solidFill>
                  <a:srgbClr val="558BB8"/>
                </a:solidFill>
              </a:rPr>
            </a:br>
            <a:r>
              <a:rPr lang="it-IT" dirty="0" smtClean="0">
                <a:solidFill>
                  <a:srgbClr val="558BB8"/>
                </a:solidFill>
              </a:rPr>
              <a:t>il </a:t>
            </a:r>
            <a:r>
              <a:rPr lang="it-IT" dirty="0">
                <a:solidFill>
                  <a:srgbClr val="558BB8"/>
                </a:solidFill>
              </a:rPr>
              <a:t>tutto è superiore alla parte</a:t>
            </a:r>
            <a:br>
              <a:rPr lang="it-IT" dirty="0">
                <a:solidFill>
                  <a:srgbClr val="558BB8"/>
                </a:solidFill>
              </a:rPr>
            </a:br>
            <a:endParaRPr lang="it-IT" dirty="0">
              <a:solidFill>
                <a:srgbClr val="558B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storia fino a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340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200" b="1" i="1" dirty="0"/>
              <a:t>L’uomo definito secondo una sua essenza universale</a:t>
            </a:r>
            <a:endParaRPr lang="it-IT" sz="32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71600" y="962668"/>
            <a:ext cx="7620000" cy="1628131"/>
          </a:xfrm>
        </p:spPr>
        <p:txBody>
          <a:bodyPr>
            <a:normAutofit fontScale="90000"/>
          </a:bodyPr>
          <a:lstStyle/>
          <a:p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Tutto parte da una domanda: 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“ 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chi o </a:t>
            </a:r>
            <a:r>
              <a:rPr lang="it-IT" b="1" i="1" dirty="0">
                <a:solidFill>
                  <a:srgbClr val="558BB8"/>
                </a:solidFill>
              </a:rPr>
              <a:t>che cosa è l’uomo?”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63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L’uomo è una creatura sempre chiamata a diventare, nel Figlio, </a:t>
            </a:r>
            <a:endParaRPr lang="it-IT" sz="3600" dirty="0" smtClean="0"/>
          </a:p>
          <a:p>
            <a:r>
              <a:rPr lang="it-IT" sz="3600" dirty="0" smtClean="0"/>
              <a:t>il </a:t>
            </a:r>
            <a:r>
              <a:rPr lang="it-IT" sz="3600" dirty="0"/>
              <a:t>Figlio di Dio</a:t>
            </a:r>
            <a:r>
              <a:rPr lang="it-IT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119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“per offrire all’umanità la cooperazione sincera della chiesa, al fine  di conseguire la fraternità universale” (GS  3).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9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La storia a partire da…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523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371600" y="3082156"/>
            <a:ext cx="7123113" cy="1715006"/>
          </a:xfrm>
        </p:spPr>
        <p:txBody>
          <a:bodyPr/>
          <a:lstStyle/>
          <a:p>
            <a:r>
              <a:rPr lang="it-IT" sz="3200" b="1" i="1" dirty="0"/>
              <a:t>L’uomo descritto nel suo processo storico, indeterminato ed indeterminabile</a:t>
            </a:r>
            <a:endParaRPr lang="it-IT" sz="32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558BB8"/>
                </a:solidFill>
              </a:rPr>
              <a:t>Tutto parte da una domanda: </a:t>
            </a:r>
            <a:r>
              <a:rPr lang="it-IT" b="1" i="1" dirty="0" smtClean="0">
                <a:solidFill>
                  <a:srgbClr val="558BB8"/>
                </a:solidFill>
              </a:rPr>
              <a:t/>
            </a:r>
            <a:br>
              <a:rPr lang="it-IT" b="1" i="1" dirty="0" smtClean="0">
                <a:solidFill>
                  <a:srgbClr val="558BB8"/>
                </a:solidFill>
              </a:rPr>
            </a:br>
            <a:r>
              <a:rPr lang="it-IT" b="1" i="1" dirty="0" smtClean="0">
                <a:solidFill>
                  <a:srgbClr val="558BB8"/>
                </a:solidFill>
              </a:rPr>
              <a:t>“ </a:t>
            </a:r>
            <a:r>
              <a:rPr lang="it-IT" b="1" i="1" dirty="0">
                <a:solidFill>
                  <a:srgbClr val="558BB8"/>
                </a:solidFill>
              </a:rPr>
              <a:t>che cosa è, che cosa significa essere uomo?”</a:t>
            </a:r>
            <a:r>
              <a:rPr lang="it-IT" dirty="0">
                <a:solidFill>
                  <a:srgbClr val="558BB8"/>
                </a:solidFill>
              </a:rPr>
              <a:t/>
            </a:r>
            <a:br>
              <a:rPr lang="it-IT" dirty="0">
                <a:solidFill>
                  <a:srgbClr val="558BB8"/>
                </a:solidFill>
              </a:rPr>
            </a:br>
            <a:endParaRPr lang="it-IT" dirty="0">
              <a:solidFill>
                <a:srgbClr val="558B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5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i="1" dirty="0" err="1"/>
              <a:t>mens</a:t>
            </a:r>
            <a:r>
              <a:rPr lang="it-IT" dirty="0"/>
              <a:t> tardo moderna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t-IT" dirty="0"/>
              <a:t>il primato della ragione strumentale, scientifico-tecnologica;</a:t>
            </a:r>
          </a:p>
          <a:p>
            <a:pPr lvl="0"/>
            <a:r>
              <a:rPr lang="it-IT" dirty="0"/>
              <a:t>l’esaltazione del soggetto individuale e della sua libertà e autonomia;</a:t>
            </a:r>
          </a:p>
          <a:p>
            <a:pPr lvl="0"/>
            <a:r>
              <a:rPr lang="it-IT" dirty="0"/>
              <a:t>disincanto del mondo;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it-IT" dirty="0"/>
              <a:t>crisi delle meta-narrazioni;</a:t>
            </a:r>
          </a:p>
          <a:p>
            <a:pPr lvl="0"/>
            <a:r>
              <a:rPr lang="it-IT" dirty="0"/>
              <a:t>esperienza del cambiamento permanente;</a:t>
            </a:r>
          </a:p>
          <a:p>
            <a:pPr lvl="0"/>
            <a:r>
              <a:rPr lang="it-IT" dirty="0"/>
              <a:t>soddisfacimento diffuso dei bisogni primari.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884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 snodi di contenuto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la domanda sulla potenza/ sui poteri e i suoi limiti (interrogativo che economia e tecnologia portano con sé);</a:t>
            </a:r>
          </a:p>
          <a:p>
            <a:pPr lvl="0"/>
            <a:r>
              <a:rPr lang="it-IT" dirty="0"/>
              <a:t>il confronto con l’alterità e la relazione con l’altro come spazio di umanizzazione;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la narrazione di futuro relativo al “noi sociale”, che permettano e motivino un cammino comune;</a:t>
            </a:r>
          </a:p>
          <a:p>
            <a:pPr lvl="0"/>
            <a:r>
              <a:rPr lang="it-IT" dirty="0"/>
              <a:t>il tema della giustizia e dei diritti civili e sociali sulla base della dignità di ogni persona per l’appartenenza all’unica famiglia umana e la responsabilità per la madre Terra.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420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Lun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Luna.thmx</Template>
  <TotalTime>33</TotalTime>
  <Words>300</Words>
  <Application>Microsoft Macintosh PowerPoint</Application>
  <PresentationFormat>Presentazione su schermo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Luna</vt:lpstr>
      <vt:lpstr>“Quale umanesimo per una società liquida ?  </vt:lpstr>
      <vt:lpstr>La storia fino a…</vt:lpstr>
      <vt:lpstr>Tutto parte da una domanda:  “ chi o che cosa è l’uomo?” </vt:lpstr>
      <vt:lpstr>Presentazione di PowerPoint</vt:lpstr>
      <vt:lpstr>Presentazione di PowerPoint</vt:lpstr>
      <vt:lpstr>La storia a partire da… </vt:lpstr>
      <vt:lpstr>Tutto parte da una domanda:  “ che cosa è, che cosa significa essere uomo?” </vt:lpstr>
      <vt:lpstr>La mens tardo moderna </vt:lpstr>
      <vt:lpstr>4 snodi di contenuto</vt:lpstr>
      <vt:lpstr>Ne consegue:</vt:lpstr>
      <vt:lpstr>La cultura cristiana dovrà imparare </vt:lpstr>
      <vt:lpstr>Pensare l’uomo a partire dal principio che  il tutto è superiore alla parte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Vicario Generale</dc:creator>
  <cp:lastModifiedBy>Vicario Generale</cp:lastModifiedBy>
  <cp:revision>4</cp:revision>
  <dcterms:created xsi:type="dcterms:W3CDTF">2016-10-13T07:47:18Z</dcterms:created>
  <dcterms:modified xsi:type="dcterms:W3CDTF">2016-10-13T08:20:50Z</dcterms:modified>
</cp:coreProperties>
</file>