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7" r:id="rId2"/>
    <p:sldId id="259" r:id="rId3"/>
    <p:sldId id="287" r:id="rId4"/>
    <p:sldId id="278" r:id="rId5"/>
    <p:sldId id="283" r:id="rId6"/>
    <p:sldId id="291" r:id="rId7"/>
    <p:sldId id="290" r:id="rId8"/>
    <p:sldId id="288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E7FCE-6482-410E-96CA-D1E6078F9924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7A989DE7-3C56-497E-A8D0-327C34508C31}">
      <dgm:prSet phldrT="[Tes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 dirty="0" smtClean="0"/>
        </a:p>
      </dgm:t>
    </dgm:pt>
    <dgm:pt modelId="{7CAFBE08-09A6-4A8F-B547-CF08EF9CBF18}" type="parTrans" cxnId="{CC0FF5D8-9F26-4524-B100-36EE0A07C41A}">
      <dgm:prSet/>
      <dgm:spPr/>
      <dgm:t>
        <a:bodyPr/>
        <a:lstStyle/>
        <a:p>
          <a:endParaRPr lang="it-IT"/>
        </a:p>
      </dgm:t>
    </dgm:pt>
    <dgm:pt modelId="{5D11D2AD-DE99-46F7-937E-C990F391C589}" type="sibTrans" cxnId="{CC0FF5D8-9F26-4524-B100-36EE0A07C41A}">
      <dgm:prSet/>
      <dgm:spPr/>
      <dgm:t>
        <a:bodyPr/>
        <a:lstStyle/>
        <a:p>
          <a:endParaRPr lang="it-IT"/>
        </a:p>
      </dgm:t>
    </dgm:pt>
    <dgm:pt modelId="{31497F79-BDE6-41A7-8686-E0A64765A184}">
      <dgm:prSet phldrT="[Testo]"/>
      <dgm:spPr/>
      <dgm:t>
        <a:bodyPr/>
        <a:lstStyle/>
        <a:p>
          <a:r>
            <a:rPr lang="it-IT" dirty="0" smtClean="0"/>
            <a:t>Confronto con il passato</a:t>
          </a:r>
          <a:endParaRPr lang="it-IT" dirty="0"/>
        </a:p>
      </dgm:t>
    </dgm:pt>
    <dgm:pt modelId="{F681B4D6-D663-4731-863B-2EEBDB1F4638}" type="parTrans" cxnId="{8DB38970-2F5E-4A15-8B8E-7A9298BA2D2D}">
      <dgm:prSet/>
      <dgm:spPr/>
      <dgm:t>
        <a:bodyPr/>
        <a:lstStyle/>
        <a:p>
          <a:endParaRPr lang="it-IT"/>
        </a:p>
      </dgm:t>
    </dgm:pt>
    <dgm:pt modelId="{A8C52FF2-54C4-43C7-B79B-8F01BE9A3E98}" type="sibTrans" cxnId="{8DB38970-2F5E-4A15-8B8E-7A9298BA2D2D}">
      <dgm:prSet/>
      <dgm:spPr/>
      <dgm:t>
        <a:bodyPr/>
        <a:lstStyle/>
        <a:p>
          <a:endParaRPr lang="it-IT"/>
        </a:p>
      </dgm:t>
    </dgm:pt>
    <dgm:pt modelId="{0E4B5D2A-5BEE-406F-B176-901DFE22D7BC}">
      <dgm:prSet phldrT="[Testo]"/>
      <dgm:spPr/>
      <dgm:t>
        <a:bodyPr/>
        <a:lstStyle/>
        <a:p>
          <a:r>
            <a:rPr lang="it-IT" dirty="0" smtClean="0"/>
            <a:t>Schemi efficientistici</a:t>
          </a:r>
        </a:p>
      </dgm:t>
    </dgm:pt>
    <dgm:pt modelId="{82100F2F-BB1F-40D1-A40D-70620EA08437}" type="parTrans" cxnId="{D2CC9A9E-80B6-4FA7-97F6-B6D65EAEB091}">
      <dgm:prSet/>
      <dgm:spPr/>
      <dgm:t>
        <a:bodyPr/>
        <a:lstStyle/>
        <a:p>
          <a:endParaRPr lang="it-IT"/>
        </a:p>
      </dgm:t>
    </dgm:pt>
    <dgm:pt modelId="{B427A3B6-C3E3-4416-94EE-029E84489D34}" type="sibTrans" cxnId="{D2CC9A9E-80B6-4FA7-97F6-B6D65EAEB091}">
      <dgm:prSet/>
      <dgm:spPr/>
      <dgm:t>
        <a:bodyPr/>
        <a:lstStyle/>
        <a:p>
          <a:endParaRPr lang="it-IT"/>
        </a:p>
      </dgm:t>
    </dgm:pt>
    <dgm:pt modelId="{C95A599C-2085-498A-83B7-A6E780D00DB3}">
      <dgm:prSet phldrT="[Testo]"/>
      <dgm:spPr/>
      <dgm:t>
        <a:bodyPr/>
        <a:lstStyle/>
        <a:p>
          <a:endParaRPr lang="it-IT" dirty="0" smtClean="0"/>
        </a:p>
        <a:p>
          <a:r>
            <a:rPr lang="it-IT" dirty="0" smtClean="0"/>
            <a:t>Attitudini spirituali</a:t>
          </a:r>
          <a:endParaRPr lang="it-IT" dirty="0"/>
        </a:p>
      </dgm:t>
    </dgm:pt>
    <dgm:pt modelId="{3DDA44C1-BBB0-443B-8A16-B307655E34C6}" type="parTrans" cxnId="{32FF3B7D-30F4-49AD-8668-99C24389DB0C}">
      <dgm:prSet/>
      <dgm:spPr/>
      <dgm:t>
        <a:bodyPr/>
        <a:lstStyle/>
        <a:p>
          <a:endParaRPr lang="it-IT"/>
        </a:p>
      </dgm:t>
    </dgm:pt>
    <dgm:pt modelId="{CF238732-FD8C-43D8-A934-C05048FF8C2E}" type="sibTrans" cxnId="{32FF3B7D-30F4-49AD-8668-99C24389DB0C}">
      <dgm:prSet/>
      <dgm:spPr/>
      <dgm:t>
        <a:bodyPr/>
        <a:lstStyle/>
        <a:p>
          <a:endParaRPr lang="it-IT"/>
        </a:p>
      </dgm:t>
    </dgm:pt>
    <dgm:pt modelId="{6B51EFB9-A3D9-41F1-A24B-5DD782BE79A9}">
      <dgm:prSet phldrT="[Testo]"/>
      <dgm:spPr/>
      <dgm:t>
        <a:bodyPr/>
        <a:lstStyle/>
        <a:p>
          <a:r>
            <a:rPr lang="it-IT" dirty="0" smtClean="0"/>
            <a:t>Guardare con attenzione</a:t>
          </a:r>
          <a:endParaRPr lang="it-IT" dirty="0"/>
        </a:p>
      </dgm:t>
    </dgm:pt>
    <dgm:pt modelId="{97B6DD65-B92F-47AE-8C96-308EDE9E08A8}" type="parTrans" cxnId="{757C2BFA-2BF2-4A56-BA50-D6780588D588}">
      <dgm:prSet/>
      <dgm:spPr/>
      <dgm:t>
        <a:bodyPr/>
        <a:lstStyle/>
        <a:p>
          <a:endParaRPr lang="it-IT"/>
        </a:p>
      </dgm:t>
    </dgm:pt>
    <dgm:pt modelId="{B1AC736F-3150-42A1-923D-61F1BF2D3F19}" type="sibTrans" cxnId="{757C2BFA-2BF2-4A56-BA50-D6780588D588}">
      <dgm:prSet/>
      <dgm:spPr/>
      <dgm:t>
        <a:bodyPr/>
        <a:lstStyle/>
        <a:p>
          <a:endParaRPr lang="it-IT"/>
        </a:p>
      </dgm:t>
    </dgm:pt>
    <dgm:pt modelId="{8627E2E2-F6AA-4B94-9DA2-F9DC02A7BBAB}">
      <dgm:prSet phldrT="[Testo]"/>
      <dgm:spPr/>
      <dgm:t>
        <a:bodyPr/>
        <a:lstStyle/>
        <a:p>
          <a:r>
            <a:rPr lang="it-IT" dirty="0" smtClean="0"/>
            <a:t>Ascoltare -Pensare per agire </a:t>
          </a:r>
          <a:endParaRPr lang="it-IT" dirty="0"/>
        </a:p>
      </dgm:t>
    </dgm:pt>
    <dgm:pt modelId="{C61F5D76-4721-4451-9FA9-0A2964DB2929}" type="parTrans" cxnId="{573785D2-E586-40A6-A981-D8E596A10F18}">
      <dgm:prSet/>
      <dgm:spPr/>
      <dgm:t>
        <a:bodyPr/>
        <a:lstStyle/>
        <a:p>
          <a:endParaRPr lang="it-IT"/>
        </a:p>
      </dgm:t>
    </dgm:pt>
    <dgm:pt modelId="{A7E88D37-E643-4622-A9A8-232CEEBBE335}" type="sibTrans" cxnId="{573785D2-E586-40A6-A981-D8E596A10F18}">
      <dgm:prSet/>
      <dgm:spPr/>
      <dgm:t>
        <a:bodyPr/>
        <a:lstStyle/>
        <a:p>
          <a:endParaRPr lang="it-IT"/>
        </a:p>
      </dgm:t>
    </dgm:pt>
    <dgm:pt modelId="{A07378D7-CB7F-4478-A390-DFAF1BA67D98}">
      <dgm:prSet phldrT="[Testo]"/>
      <dgm:spPr/>
      <dgm:t>
        <a:bodyPr/>
        <a:lstStyle/>
        <a:p>
          <a:r>
            <a:rPr lang="it-IT" dirty="0" smtClean="0"/>
            <a:t>I care-mi interessa</a:t>
          </a:r>
          <a:endParaRPr lang="it-IT" dirty="0"/>
        </a:p>
      </dgm:t>
    </dgm:pt>
    <dgm:pt modelId="{3EDB2C12-3907-48FB-BD52-FD12B98AC9AC}" type="parTrans" cxnId="{DF5C3E77-3F22-495D-8CF7-C673CB94631E}">
      <dgm:prSet/>
      <dgm:spPr/>
      <dgm:t>
        <a:bodyPr/>
        <a:lstStyle/>
        <a:p>
          <a:endParaRPr lang="it-IT"/>
        </a:p>
      </dgm:t>
    </dgm:pt>
    <dgm:pt modelId="{9CD51677-EF6F-4F38-8782-70727D7F1849}" type="sibTrans" cxnId="{DF5C3E77-3F22-495D-8CF7-C673CB94631E}">
      <dgm:prSet/>
      <dgm:spPr/>
      <dgm:t>
        <a:bodyPr/>
        <a:lstStyle/>
        <a:p>
          <a:endParaRPr lang="it-IT"/>
        </a:p>
      </dgm:t>
    </dgm:pt>
    <dgm:pt modelId="{E2E278D4-E1A5-4757-9577-1C947B2A7D66}">
      <dgm:prSet/>
      <dgm:spPr/>
      <dgm:t>
        <a:bodyPr/>
        <a:lstStyle/>
        <a:p>
          <a:r>
            <a:rPr lang="it-IT" dirty="0" err="1" smtClean="0"/>
            <a:t>Condividere-partecipare</a:t>
          </a:r>
          <a:endParaRPr lang="it-IT" dirty="0"/>
        </a:p>
      </dgm:t>
    </dgm:pt>
    <dgm:pt modelId="{DD5CAFC4-E8F4-4CD6-8FB4-A36C8106155B}" type="parTrans" cxnId="{60C04473-78A1-405C-9A8E-432F3714230A}">
      <dgm:prSet/>
      <dgm:spPr/>
      <dgm:t>
        <a:bodyPr/>
        <a:lstStyle/>
        <a:p>
          <a:endParaRPr lang="it-IT"/>
        </a:p>
      </dgm:t>
    </dgm:pt>
    <dgm:pt modelId="{28F69AD6-4D74-46DA-A637-6C80AFAFCC1F}" type="sibTrans" cxnId="{60C04473-78A1-405C-9A8E-432F3714230A}">
      <dgm:prSet/>
      <dgm:spPr/>
      <dgm:t>
        <a:bodyPr/>
        <a:lstStyle/>
        <a:p>
          <a:endParaRPr lang="it-IT"/>
        </a:p>
      </dgm:t>
    </dgm:pt>
    <dgm:pt modelId="{58B870E7-DC7D-4312-848F-AE7F312E1325}" type="pres">
      <dgm:prSet presAssocID="{404E7FCE-6482-410E-96CA-D1E6078F9924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3F3A485-0AE7-4D0E-92F4-64CB57911D6B}" type="pres">
      <dgm:prSet presAssocID="{404E7FCE-6482-410E-96CA-D1E6078F9924}" presName="dummyMaxCanvas" presStyleCnt="0"/>
      <dgm:spPr/>
    </dgm:pt>
    <dgm:pt modelId="{B5F7D02F-1C1D-47BD-A196-17B2AC5F2F67}" type="pres">
      <dgm:prSet presAssocID="{404E7FCE-6482-410E-96CA-D1E6078F9924}" presName="parentComposite" presStyleCnt="0"/>
      <dgm:spPr/>
    </dgm:pt>
    <dgm:pt modelId="{742D5006-EA80-4A05-8BF9-A6E5934CAD62}" type="pres">
      <dgm:prSet presAssocID="{404E7FCE-6482-410E-96CA-D1E6078F9924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it-IT"/>
        </a:p>
      </dgm:t>
    </dgm:pt>
    <dgm:pt modelId="{C727B02B-A954-4267-A7F3-B2967849D36E}" type="pres">
      <dgm:prSet presAssocID="{404E7FCE-6482-410E-96CA-D1E6078F9924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it-IT"/>
        </a:p>
      </dgm:t>
    </dgm:pt>
    <dgm:pt modelId="{80327F73-25F7-4E7A-B7D5-397E92886AD2}" type="pres">
      <dgm:prSet presAssocID="{404E7FCE-6482-410E-96CA-D1E6078F9924}" presName="childrenComposite" presStyleCnt="0"/>
      <dgm:spPr/>
    </dgm:pt>
    <dgm:pt modelId="{B5AA8023-C96C-41EC-A2FD-BD2771A45CEF}" type="pres">
      <dgm:prSet presAssocID="{404E7FCE-6482-410E-96CA-D1E6078F9924}" presName="dummyMaxCanvas_ChildArea" presStyleCnt="0"/>
      <dgm:spPr/>
    </dgm:pt>
    <dgm:pt modelId="{FFADE575-9456-42B3-B389-B4D4C0A5C1B2}" type="pres">
      <dgm:prSet presAssocID="{404E7FCE-6482-410E-96CA-D1E6078F9924}" presName="fulcrum" presStyleLbl="alignAccFollowNode1" presStyleIdx="2" presStyleCnt="4"/>
      <dgm:spPr/>
    </dgm:pt>
    <dgm:pt modelId="{1F7C73D8-3AB8-4210-82E5-329E4F584814}" type="pres">
      <dgm:prSet presAssocID="{404E7FCE-6482-410E-96CA-D1E6078F9924}" presName="balance_24" presStyleLbl="alignAccFollowNode1" presStyleIdx="3" presStyleCnt="4">
        <dgm:presLayoutVars>
          <dgm:bulletEnabled val="1"/>
        </dgm:presLayoutVars>
      </dgm:prSet>
      <dgm:spPr/>
    </dgm:pt>
    <dgm:pt modelId="{5759D5B7-4AB8-49B1-87A7-BC8FF0E76F0C}" type="pres">
      <dgm:prSet presAssocID="{404E7FCE-6482-410E-96CA-D1E6078F9924}" presName="right_24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37A284-C35E-4287-8E8E-06590E609E73}" type="pres">
      <dgm:prSet presAssocID="{404E7FCE-6482-410E-96CA-D1E6078F9924}" presName="right_24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7DCFC0-5C58-42F2-B4A3-564E3453100B}" type="pres">
      <dgm:prSet presAssocID="{404E7FCE-6482-410E-96CA-D1E6078F9924}" presName="right_24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05F63A-CB8B-4589-8079-851B118DA686}" type="pres">
      <dgm:prSet presAssocID="{404E7FCE-6482-410E-96CA-D1E6078F9924}" presName="right_24_4" presStyleLbl="node1" presStyleIdx="3" presStyleCnt="6" custLinFactNeighborX="-548" custLinFactNeighborY="338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4813505-3089-41EC-9576-31F246E22604}" type="pres">
      <dgm:prSet presAssocID="{404E7FCE-6482-410E-96CA-D1E6078F9924}" presName="left_24_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E56E5E-6C1C-4FCC-8215-EB70F6B804DC}" type="pres">
      <dgm:prSet presAssocID="{404E7FCE-6482-410E-96CA-D1E6078F9924}" presName="left_24_2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F946DAF-777C-41AB-866E-FA55162798C6}" type="presOf" srcId="{31497F79-BDE6-41A7-8686-E0A64765A184}" destId="{A4813505-3089-41EC-9576-31F246E22604}" srcOrd="0" destOrd="0" presId="urn:microsoft.com/office/officeart/2005/8/layout/balance1"/>
    <dgm:cxn modelId="{60C04473-78A1-405C-9A8E-432F3714230A}" srcId="{C95A599C-2085-498A-83B7-A6E780D00DB3}" destId="{E2E278D4-E1A5-4757-9577-1C947B2A7D66}" srcOrd="3" destOrd="0" parTransId="{DD5CAFC4-E8F4-4CD6-8FB4-A36C8106155B}" sibTransId="{28F69AD6-4D74-46DA-A637-6C80AFAFCC1F}"/>
    <dgm:cxn modelId="{80A7AFAE-6B9E-4EF3-8653-3FB511A7EA40}" type="presOf" srcId="{7A989DE7-3C56-497E-A8D0-327C34508C31}" destId="{742D5006-EA80-4A05-8BF9-A6E5934CAD62}" srcOrd="0" destOrd="0" presId="urn:microsoft.com/office/officeart/2005/8/layout/balance1"/>
    <dgm:cxn modelId="{CC0FF5D8-9F26-4524-B100-36EE0A07C41A}" srcId="{404E7FCE-6482-410E-96CA-D1E6078F9924}" destId="{7A989DE7-3C56-497E-A8D0-327C34508C31}" srcOrd="0" destOrd="0" parTransId="{7CAFBE08-09A6-4A8F-B547-CF08EF9CBF18}" sibTransId="{5D11D2AD-DE99-46F7-937E-C990F391C589}"/>
    <dgm:cxn modelId="{0AC72A99-C255-4FF2-84E9-44BC7462B368}" type="presOf" srcId="{0E4B5D2A-5BEE-406F-B176-901DFE22D7BC}" destId="{E0E56E5E-6C1C-4FCC-8215-EB70F6B804DC}" srcOrd="0" destOrd="0" presId="urn:microsoft.com/office/officeart/2005/8/layout/balance1"/>
    <dgm:cxn modelId="{ABC5EAF4-BCF4-4153-908B-485051A3B8B2}" type="presOf" srcId="{6B51EFB9-A3D9-41F1-A24B-5DD782BE79A9}" destId="{5759D5B7-4AB8-49B1-87A7-BC8FF0E76F0C}" srcOrd="0" destOrd="0" presId="urn:microsoft.com/office/officeart/2005/8/layout/balance1"/>
    <dgm:cxn modelId="{68997B93-E9F6-4677-881B-8599C7765898}" type="presOf" srcId="{404E7FCE-6482-410E-96CA-D1E6078F9924}" destId="{58B870E7-DC7D-4312-848F-AE7F312E1325}" srcOrd="0" destOrd="0" presId="urn:microsoft.com/office/officeart/2005/8/layout/balance1"/>
    <dgm:cxn modelId="{DF5C3E77-3F22-495D-8CF7-C673CB94631E}" srcId="{C95A599C-2085-498A-83B7-A6E780D00DB3}" destId="{A07378D7-CB7F-4478-A390-DFAF1BA67D98}" srcOrd="2" destOrd="0" parTransId="{3EDB2C12-3907-48FB-BD52-FD12B98AC9AC}" sibTransId="{9CD51677-EF6F-4F38-8782-70727D7F1849}"/>
    <dgm:cxn modelId="{6B4365C2-6C3C-4286-848E-91978FABDD68}" type="presOf" srcId="{8627E2E2-F6AA-4B94-9DA2-F9DC02A7BBAB}" destId="{4637A284-C35E-4287-8E8E-06590E609E73}" srcOrd="0" destOrd="0" presId="urn:microsoft.com/office/officeart/2005/8/layout/balance1"/>
    <dgm:cxn modelId="{573785D2-E586-40A6-A981-D8E596A10F18}" srcId="{C95A599C-2085-498A-83B7-A6E780D00DB3}" destId="{8627E2E2-F6AA-4B94-9DA2-F9DC02A7BBAB}" srcOrd="1" destOrd="0" parTransId="{C61F5D76-4721-4451-9FA9-0A2964DB2929}" sibTransId="{A7E88D37-E643-4622-A9A8-232CEEBBE335}"/>
    <dgm:cxn modelId="{A45BEC81-78EB-4121-9CB9-0DC52B2A0974}" type="presOf" srcId="{E2E278D4-E1A5-4757-9577-1C947B2A7D66}" destId="{3405F63A-CB8B-4589-8079-851B118DA686}" srcOrd="0" destOrd="0" presId="urn:microsoft.com/office/officeart/2005/8/layout/balance1"/>
    <dgm:cxn modelId="{757C2BFA-2BF2-4A56-BA50-D6780588D588}" srcId="{C95A599C-2085-498A-83B7-A6E780D00DB3}" destId="{6B51EFB9-A3D9-41F1-A24B-5DD782BE79A9}" srcOrd="0" destOrd="0" parTransId="{97B6DD65-B92F-47AE-8C96-308EDE9E08A8}" sibTransId="{B1AC736F-3150-42A1-923D-61F1BF2D3F19}"/>
    <dgm:cxn modelId="{8DB38970-2F5E-4A15-8B8E-7A9298BA2D2D}" srcId="{7A989DE7-3C56-497E-A8D0-327C34508C31}" destId="{31497F79-BDE6-41A7-8686-E0A64765A184}" srcOrd="0" destOrd="0" parTransId="{F681B4D6-D663-4731-863B-2EEBDB1F4638}" sibTransId="{A8C52FF2-54C4-43C7-B79B-8F01BE9A3E98}"/>
    <dgm:cxn modelId="{FD9D0695-4392-44BC-91C4-E858DBEEFE30}" type="presOf" srcId="{A07378D7-CB7F-4478-A390-DFAF1BA67D98}" destId="{8F7DCFC0-5C58-42F2-B4A3-564E3453100B}" srcOrd="0" destOrd="0" presId="urn:microsoft.com/office/officeart/2005/8/layout/balance1"/>
    <dgm:cxn modelId="{A744592E-1F44-4AC9-8A2F-9BC2DFD9443D}" type="presOf" srcId="{C95A599C-2085-498A-83B7-A6E780D00DB3}" destId="{C727B02B-A954-4267-A7F3-B2967849D36E}" srcOrd="0" destOrd="0" presId="urn:microsoft.com/office/officeart/2005/8/layout/balance1"/>
    <dgm:cxn modelId="{32FF3B7D-30F4-49AD-8668-99C24389DB0C}" srcId="{404E7FCE-6482-410E-96CA-D1E6078F9924}" destId="{C95A599C-2085-498A-83B7-A6E780D00DB3}" srcOrd="1" destOrd="0" parTransId="{3DDA44C1-BBB0-443B-8A16-B307655E34C6}" sibTransId="{CF238732-FD8C-43D8-A934-C05048FF8C2E}"/>
    <dgm:cxn modelId="{D2CC9A9E-80B6-4FA7-97F6-B6D65EAEB091}" srcId="{7A989DE7-3C56-497E-A8D0-327C34508C31}" destId="{0E4B5D2A-5BEE-406F-B176-901DFE22D7BC}" srcOrd="1" destOrd="0" parTransId="{82100F2F-BB1F-40D1-A40D-70620EA08437}" sibTransId="{B427A3B6-C3E3-4416-94EE-029E84489D34}"/>
    <dgm:cxn modelId="{0A443F8F-82DB-4825-A6D5-961DD7ECF3F8}" type="presParOf" srcId="{58B870E7-DC7D-4312-848F-AE7F312E1325}" destId="{93F3A485-0AE7-4D0E-92F4-64CB57911D6B}" srcOrd="0" destOrd="0" presId="urn:microsoft.com/office/officeart/2005/8/layout/balance1"/>
    <dgm:cxn modelId="{D5824795-4C41-432F-9C12-C13E29CE219B}" type="presParOf" srcId="{58B870E7-DC7D-4312-848F-AE7F312E1325}" destId="{B5F7D02F-1C1D-47BD-A196-17B2AC5F2F67}" srcOrd="1" destOrd="0" presId="urn:microsoft.com/office/officeart/2005/8/layout/balance1"/>
    <dgm:cxn modelId="{3310DDFA-F367-4E33-A50C-EB62887F324E}" type="presParOf" srcId="{B5F7D02F-1C1D-47BD-A196-17B2AC5F2F67}" destId="{742D5006-EA80-4A05-8BF9-A6E5934CAD62}" srcOrd="0" destOrd="0" presId="urn:microsoft.com/office/officeart/2005/8/layout/balance1"/>
    <dgm:cxn modelId="{DE2819E6-6112-4C8B-A1DF-C070A39163BE}" type="presParOf" srcId="{B5F7D02F-1C1D-47BD-A196-17B2AC5F2F67}" destId="{C727B02B-A954-4267-A7F3-B2967849D36E}" srcOrd="1" destOrd="0" presId="urn:microsoft.com/office/officeart/2005/8/layout/balance1"/>
    <dgm:cxn modelId="{94DBAFDF-3861-4509-86F8-426A935F927D}" type="presParOf" srcId="{58B870E7-DC7D-4312-848F-AE7F312E1325}" destId="{80327F73-25F7-4E7A-B7D5-397E92886AD2}" srcOrd="2" destOrd="0" presId="urn:microsoft.com/office/officeart/2005/8/layout/balance1"/>
    <dgm:cxn modelId="{ABC73356-4586-4450-9748-17C2E48A45AF}" type="presParOf" srcId="{80327F73-25F7-4E7A-B7D5-397E92886AD2}" destId="{B5AA8023-C96C-41EC-A2FD-BD2771A45CEF}" srcOrd="0" destOrd="0" presId="urn:microsoft.com/office/officeart/2005/8/layout/balance1"/>
    <dgm:cxn modelId="{3DE069F6-AFC8-438A-B5D3-7788C31332B3}" type="presParOf" srcId="{80327F73-25F7-4E7A-B7D5-397E92886AD2}" destId="{FFADE575-9456-42B3-B389-B4D4C0A5C1B2}" srcOrd="1" destOrd="0" presId="urn:microsoft.com/office/officeart/2005/8/layout/balance1"/>
    <dgm:cxn modelId="{B17D786A-9F88-4873-8F09-2D7B414957BD}" type="presParOf" srcId="{80327F73-25F7-4E7A-B7D5-397E92886AD2}" destId="{1F7C73D8-3AB8-4210-82E5-329E4F584814}" srcOrd="2" destOrd="0" presId="urn:microsoft.com/office/officeart/2005/8/layout/balance1"/>
    <dgm:cxn modelId="{06A3AB67-2EAC-4557-8D0D-F3B1F1D99D62}" type="presParOf" srcId="{80327F73-25F7-4E7A-B7D5-397E92886AD2}" destId="{5759D5B7-4AB8-49B1-87A7-BC8FF0E76F0C}" srcOrd="3" destOrd="0" presId="urn:microsoft.com/office/officeart/2005/8/layout/balance1"/>
    <dgm:cxn modelId="{79D40FE0-1EA3-42F4-953B-652E6AF9F01F}" type="presParOf" srcId="{80327F73-25F7-4E7A-B7D5-397E92886AD2}" destId="{4637A284-C35E-4287-8E8E-06590E609E73}" srcOrd="4" destOrd="0" presId="urn:microsoft.com/office/officeart/2005/8/layout/balance1"/>
    <dgm:cxn modelId="{1D50E02F-7A87-4418-9975-3C5E0524F7DD}" type="presParOf" srcId="{80327F73-25F7-4E7A-B7D5-397E92886AD2}" destId="{8F7DCFC0-5C58-42F2-B4A3-564E3453100B}" srcOrd="5" destOrd="0" presId="urn:microsoft.com/office/officeart/2005/8/layout/balance1"/>
    <dgm:cxn modelId="{AFD70C12-9A8D-44AC-8E60-D576E692C6CA}" type="presParOf" srcId="{80327F73-25F7-4E7A-B7D5-397E92886AD2}" destId="{3405F63A-CB8B-4589-8079-851B118DA686}" srcOrd="6" destOrd="0" presId="urn:microsoft.com/office/officeart/2005/8/layout/balance1"/>
    <dgm:cxn modelId="{7102A23E-9AAA-4060-9175-7A656CEF613D}" type="presParOf" srcId="{80327F73-25F7-4E7A-B7D5-397E92886AD2}" destId="{A4813505-3089-41EC-9576-31F246E22604}" srcOrd="7" destOrd="0" presId="urn:microsoft.com/office/officeart/2005/8/layout/balance1"/>
    <dgm:cxn modelId="{91D412A1-2425-4C83-B41F-851FE5D5189F}" type="presParOf" srcId="{80327F73-25F7-4E7A-B7D5-397E92886AD2}" destId="{E0E56E5E-6C1C-4FCC-8215-EB70F6B804DC}" srcOrd="8" destOrd="0" presId="urn:microsoft.com/office/officeart/2005/8/layout/balance1"/>
  </dgm:cxnLst>
  <dgm:bg>
    <a:solidFill>
      <a:schemeClr val="tx2">
        <a:lumMod val="60000"/>
        <a:lumOff val="40000"/>
      </a:schemeClr>
    </a:solid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4E7FCE-6482-410E-96CA-D1E6078F9924}" type="doc">
      <dgm:prSet loTypeId="urn:microsoft.com/office/officeart/2005/8/layout/gear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D772F71F-288E-4015-90EA-658885D33B10}">
      <dgm:prSet phldrT="[Testo]"/>
      <dgm:spPr/>
      <dgm:t>
        <a:bodyPr/>
        <a:lstStyle/>
        <a:p>
          <a:pPr algn="ctr"/>
          <a:r>
            <a:rPr lang="it-IT" b="1" u="sng" dirty="0" smtClean="0"/>
            <a:t>Dominare il mondo</a:t>
          </a:r>
          <a:r>
            <a:rPr lang="it-IT" b="1" dirty="0" smtClean="0"/>
            <a:t>, colmarlo di atti giusti, rasserenarlo e fecondarlo come un terreno da coltivare e da far fiorire.</a:t>
          </a:r>
          <a:endParaRPr lang="it-IT" b="1" dirty="0"/>
        </a:p>
      </dgm:t>
    </dgm:pt>
    <dgm:pt modelId="{69B597D8-3014-4820-A381-FD4EC08497F4}" type="parTrans" cxnId="{62AB7F0D-C9B9-45A6-B868-4620CA9A868E}">
      <dgm:prSet/>
      <dgm:spPr/>
      <dgm:t>
        <a:bodyPr/>
        <a:lstStyle/>
        <a:p>
          <a:pPr algn="ctr"/>
          <a:endParaRPr lang="it-IT" b="1"/>
        </a:p>
      </dgm:t>
    </dgm:pt>
    <dgm:pt modelId="{1F6A75A9-633C-4D5F-AD39-0520ACAD9FB2}" type="sibTrans" cxnId="{62AB7F0D-C9B9-45A6-B868-4620CA9A868E}">
      <dgm:prSet/>
      <dgm:spPr/>
      <dgm:t>
        <a:bodyPr/>
        <a:lstStyle/>
        <a:p>
          <a:pPr algn="ctr"/>
          <a:endParaRPr lang="it-IT" b="1"/>
        </a:p>
      </dgm:t>
    </dgm:pt>
    <dgm:pt modelId="{9882E131-7DC3-4B3D-935A-25BCD6C505FD}">
      <dgm:prSet phldrT="[Testo]"/>
      <dgm:spPr/>
      <dgm:t>
        <a:bodyPr/>
        <a:lstStyle/>
        <a:p>
          <a:pPr algn="ctr"/>
          <a:r>
            <a:rPr lang="it-IT" b="1" dirty="0" smtClean="0"/>
            <a:t>Avere </a:t>
          </a:r>
          <a:r>
            <a:rPr lang="it-IT" b="1" u="sng" dirty="0" smtClean="0"/>
            <a:t>memoria</a:t>
          </a:r>
          <a:r>
            <a:rPr lang="it-IT" b="1" dirty="0" smtClean="0"/>
            <a:t> del proprio passato e metterla a frutto per realizzare il proprio futuro,determinando  un cambiamento</a:t>
          </a:r>
          <a:endParaRPr lang="it-IT" b="1" dirty="0"/>
        </a:p>
      </dgm:t>
    </dgm:pt>
    <dgm:pt modelId="{C1AA7F68-684D-49B2-9AF8-8EDC0F3A59A2}" type="parTrans" cxnId="{08E7CE41-3920-4F1E-A6D5-472BC8B613D7}">
      <dgm:prSet/>
      <dgm:spPr/>
      <dgm:t>
        <a:bodyPr/>
        <a:lstStyle/>
        <a:p>
          <a:pPr algn="ctr"/>
          <a:endParaRPr lang="it-IT" b="1"/>
        </a:p>
      </dgm:t>
    </dgm:pt>
    <dgm:pt modelId="{F3F76A9E-2642-4B48-BFDE-B61928EE475E}" type="sibTrans" cxnId="{08E7CE41-3920-4F1E-A6D5-472BC8B613D7}">
      <dgm:prSet/>
      <dgm:spPr/>
      <dgm:t>
        <a:bodyPr/>
        <a:lstStyle/>
        <a:p>
          <a:pPr algn="ctr"/>
          <a:endParaRPr lang="it-IT" b="1"/>
        </a:p>
      </dgm:t>
    </dgm:pt>
    <dgm:pt modelId="{72D49643-5888-4D21-AE76-174A7C66AC22}">
      <dgm:prSet phldrT="[Testo]"/>
      <dgm:spPr/>
      <dgm:t>
        <a:bodyPr/>
        <a:lstStyle/>
        <a:p>
          <a:pPr algn="ctr"/>
          <a:r>
            <a:rPr lang="it-IT" b="1" u="sng" dirty="0" smtClean="0"/>
            <a:t>Apertura verso un futuro</a:t>
          </a:r>
          <a:r>
            <a:rPr lang="it-IT" b="1" dirty="0" smtClean="0"/>
            <a:t> da conoscere e costruire coscientemente e liberamente</a:t>
          </a:r>
          <a:endParaRPr lang="it-IT" b="1" dirty="0"/>
        </a:p>
      </dgm:t>
    </dgm:pt>
    <dgm:pt modelId="{CFC4AAF9-8CFA-4922-A7A1-7DF209DE39CB}" type="parTrans" cxnId="{1F73DE1F-7F48-42A5-B101-3800055F3118}">
      <dgm:prSet/>
      <dgm:spPr/>
      <dgm:t>
        <a:bodyPr/>
        <a:lstStyle/>
        <a:p>
          <a:pPr algn="ctr"/>
          <a:endParaRPr lang="it-IT" b="1"/>
        </a:p>
      </dgm:t>
    </dgm:pt>
    <dgm:pt modelId="{26FE7ECB-8473-4456-B23E-C2287F023171}" type="sibTrans" cxnId="{1F73DE1F-7F48-42A5-B101-3800055F3118}">
      <dgm:prSet/>
      <dgm:spPr/>
      <dgm:t>
        <a:bodyPr/>
        <a:lstStyle/>
        <a:p>
          <a:pPr algn="ctr"/>
          <a:endParaRPr lang="it-IT" b="1"/>
        </a:p>
      </dgm:t>
    </dgm:pt>
    <dgm:pt modelId="{7776D2BD-394A-4B8F-9D21-C508CE5D86E7}">
      <dgm:prSet phldrT="[Testo]"/>
      <dgm:spPr/>
      <dgm:t>
        <a:bodyPr/>
        <a:lstStyle/>
        <a:p>
          <a:endParaRPr lang="it-IT"/>
        </a:p>
      </dgm:t>
    </dgm:pt>
    <dgm:pt modelId="{F6B7219C-9D52-43C7-85AF-F85B210D736A}" type="parTrans" cxnId="{997AC99D-EEEC-44BA-A16F-3E710FCA4C87}">
      <dgm:prSet/>
      <dgm:spPr/>
      <dgm:t>
        <a:bodyPr/>
        <a:lstStyle/>
        <a:p>
          <a:pPr algn="ctr"/>
          <a:endParaRPr lang="it-IT" b="1"/>
        </a:p>
      </dgm:t>
    </dgm:pt>
    <dgm:pt modelId="{9B1EF590-260E-4A09-BBBA-7EE99584340D}" type="sibTrans" cxnId="{997AC99D-EEEC-44BA-A16F-3E710FCA4C87}">
      <dgm:prSet/>
      <dgm:spPr/>
      <dgm:t>
        <a:bodyPr/>
        <a:lstStyle/>
        <a:p>
          <a:pPr algn="ctr"/>
          <a:endParaRPr lang="it-IT" b="1"/>
        </a:p>
      </dgm:t>
    </dgm:pt>
    <dgm:pt modelId="{D21E3D63-23E7-41B3-A971-F098E9BE4CCF}">
      <dgm:prSet phldrT="[Testo]"/>
      <dgm:spPr/>
      <dgm:t>
        <a:bodyPr/>
        <a:lstStyle/>
        <a:p>
          <a:endParaRPr lang="it-IT"/>
        </a:p>
      </dgm:t>
    </dgm:pt>
    <dgm:pt modelId="{FA2175EC-E481-4FBF-8124-EE8505202D21}" type="parTrans" cxnId="{DC42121B-82F6-4D26-A25D-F4D35C92624D}">
      <dgm:prSet/>
      <dgm:spPr/>
      <dgm:t>
        <a:bodyPr/>
        <a:lstStyle/>
        <a:p>
          <a:pPr algn="ctr"/>
          <a:endParaRPr lang="it-IT" b="1"/>
        </a:p>
      </dgm:t>
    </dgm:pt>
    <dgm:pt modelId="{3080BB71-DF16-4C12-B13E-9E3D7B0689EB}" type="sibTrans" cxnId="{DC42121B-82F6-4D26-A25D-F4D35C92624D}">
      <dgm:prSet/>
      <dgm:spPr/>
      <dgm:t>
        <a:bodyPr/>
        <a:lstStyle/>
        <a:p>
          <a:pPr algn="ctr"/>
          <a:endParaRPr lang="it-IT" b="1"/>
        </a:p>
      </dgm:t>
    </dgm:pt>
    <dgm:pt modelId="{59258D23-449B-4FC4-AC5A-816B7135F60D}">
      <dgm:prSet phldrT="[Testo]"/>
      <dgm:spPr/>
      <dgm:t>
        <a:bodyPr/>
        <a:lstStyle/>
        <a:p>
          <a:endParaRPr lang="it-IT"/>
        </a:p>
      </dgm:t>
    </dgm:pt>
    <dgm:pt modelId="{67082505-98EF-4FBA-BBC6-A9B3EDD71C05}" type="parTrans" cxnId="{297B911F-DC2E-423C-BE0C-0F201B9A97C8}">
      <dgm:prSet/>
      <dgm:spPr/>
      <dgm:t>
        <a:bodyPr/>
        <a:lstStyle/>
        <a:p>
          <a:pPr algn="ctr"/>
          <a:endParaRPr lang="it-IT" b="1"/>
        </a:p>
      </dgm:t>
    </dgm:pt>
    <dgm:pt modelId="{3CC1247E-D45A-4071-9BDB-81D00AE83ECD}" type="sibTrans" cxnId="{297B911F-DC2E-423C-BE0C-0F201B9A97C8}">
      <dgm:prSet/>
      <dgm:spPr/>
      <dgm:t>
        <a:bodyPr/>
        <a:lstStyle/>
        <a:p>
          <a:pPr algn="ctr"/>
          <a:endParaRPr lang="it-IT" b="1"/>
        </a:p>
      </dgm:t>
    </dgm:pt>
    <dgm:pt modelId="{C37FA155-9281-411E-80E1-DFE4E00C902A}">
      <dgm:prSet custT="1"/>
      <dgm:spPr/>
      <dgm:t>
        <a:bodyPr/>
        <a:lstStyle/>
        <a:p>
          <a:pPr algn="l"/>
          <a:r>
            <a:rPr lang="it-IT" sz="1400" b="1" smtClean="0"/>
            <a:t>LE ORE SONO FATTE PER L’UOMO, NON L’UOMO PER LE ORE</a:t>
          </a:r>
          <a:endParaRPr lang="it-IT" sz="1400" b="1" dirty="0"/>
        </a:p>
      </dgm:t>
    </dgm:pt>
    <dgm:pt modelId="{2E822D61-6BB8-4CB7-A0EE-2EEE5BBBEE7E}" type="parTrans" cxnId="{9B5FFD20-8F02-48E2-BCE7-FC7CD789D441}">
      <dgm:prSet/>
      <dgm:spPr/>
      <dgm:t>
        <a:bodyPr/>
        <a:lstStyle/>
        <a:p>
          <a:endParaRPr lang="it-IT"/>
        </a:p>
      </dgm:t>
    </dgm:pt>
    <dgm:pt modelId="{7211F4F5-BF6E-4FA1-8036-C0123FD93CAD}" type="sibTrans" cxnId="{9B5FFD20-8F02-48E2-BCE7-FC7CD789D441}">
      <dgm:prSet/>
      <dgm:spPr/>
      <dgm:t>
        <a:bodyPr/>
        <a:lstStyle/>
        <a:p>
          <a:endParaRPr lang="it-IT"/>
        </a:p>
      </dgm:t>
    </dgm:pt>
    <dgm:pt modelId="{6B1DA796-1804-4D16-9469-5A2FF81C6E3E}" type="pres">
      <dgm:prSet presAssocID="{404E7FCE-6482-410E-96CA-D1E6078F9924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22EEE6C-4CFD-44D6-BA0D-9D69AF57FDBA}" type="pres">
      <dgm:prSet presAssocID="{D772F71F-288E-4015-90EA-658885D33B10}" presName="gear1" presStyleLbl="node1" presStyleIdx="0" presStyleCnt="3" custScaleY="94725" custLinFactNeighborX="9091" custLinFactNeighborY="-618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87D1E0-2AAA-4C6D-A450-ED3EF4025578}" type="pres">
      <dgm:prSet presAssocID="{D772F71F-288E-4015-90EA-658885D33B10}" presName="gear1srcNode" presStyleLbl="node1" presStyleIdx="0" presStyleCnt="3"/>
      <dgm:spPr/>
      <dgm:t>
        <a:bodyPr/>
        <a:lstStyle/>
        <a:p>
          <a:endParaRPr lang="it-IT"/>
        </a:p>
      </dgm:t>
    </dgm:pt>
    <dgm:pt modelId="{2033CBF8-BBB8-4D78-97E2-C936E4EFA189}" type="pres">
      <dgm:prSet presAssocID="{D772F71F-288E-4015-90EA-658885D33B10}" presName="gear1dstNode" presStyleLbl="node1" presStyleIdx="0" presStyleCnt="3"/>
      <dgm:spPr/>
      <dgm:t>
        <a:bodyPr/>
        <a:lstStyle/>
        <a:p>
          <a:endParaRPr lang="it-IT"/>
        </a:p>
      </dgm:t>
    </dgm:pt>
    <dgm:pt modelId="{FADF08D7-82BF-4D97-A2EA-8656719A09E8}" type="pres">
      <dgm:prSet presAssocID="{9882E131-7DC3-4B3D-935A-25BCD6C505FD}" presName="gear2" presStyleLbl="node1" presStyleIdx="1" presStyleCnt="3" custScaleX="151247" custScaleY="142248" custLinFactNeighborX="-15750" custLinFactNeighborY="2412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97681D-036C-4AAB-B2FC-B9C4C323DCC8}" type="pres">
      <dgm:prSet presAssocID="{9882E131-7DC3-4B3D-935A-25BCD6C505FD}" presName="gear2srcNode" presStyleLbl="node1" presStyleIdx="1" presStyleCnt="3"/>
      <dgm:spPr/>
      <dgm:t>
        <a:bodyPr/>
        <a:lstStyle/>
        <a:p>
          <a:endParaRPr lang="it-IT"/>
        </a:p>
      </dgm:t>
    </dgm:pt>
    <dgm:pt modelId="{A4CDBF25-5F7A-4665-86F5-787B65B10AD8}" type="pres">
      <dgm:prSet presAssocID="{9882E131-7DC3-4B3D-935A-25BCD6C505FD}" presName="gear2dstNode" presStyleLbl="node1" presStyleIdx="1" presStyleCnt="3"/>
      <dgm:spPr/>
      <dgm:t>
        <a:bodyPr/>
        <a:lstStyle/>
        <a:p>
          <a:endParaRPr lang="it-IT"/>
        </a:p>
      </dgm:t>
    </dgm:pt>
    <dgm:pt modelId="{667AFA1C-26C7-473A-B78C-E3049EBFB02C}" type="pres">
      <dgm:prSet presAssocID="{72D49643-5888-4D21-AE76-174A7C66AC22}" presName="gear3" presStyleLbl="node1" presStyleIdx="2" presStyleCnt="3" custScaleX="100333"/>
      <dgm:spPr/>
      <dgm:t>
        <a:bodyPr/>
        <a:lstStyle/>
        <a:p>
          <a:endParaRPr lang="it-IT"/>
        </a:p>
      </dgm:t>
    </dgm:pt>
    <dgm:pt modelId="{5F8CC6FE-5A92-494F-A425-E745DF56703C}" type="pres">
      <dgm:prSet presAssocID="{72D49643-5888-4D21-AE76-174A7C66AC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4A2166-50D8-41A5-BD8D-90813523DCE7}" type="pres">
      <dgm:prSet presAssocID="{72D49643-5888-4D21-AE76-174A7C66AC22}" presName="gear3srcNode" presStyleLbl="node1" presStyleIdx="2" presStyleCnt="3"/>
      <dgm:spPr/>
      <dgm:t>
        <a:bodyPr/>
        <a:lstStyle/>
        <a:p>
          <a:endParaRPr lang="it-IT"/>
        </a:p>
      </dgm:t>
    </dgm:pt>
    <dgm:pt modelId="{948D3F6F-C409-462E-B9D5-54453D8414B0}" type="pres">
      <dgm:prSet presAssocID="{72D49643-5888-4D21-AE76-174A7C66AC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4367095-43DB-4259-9C9D-C8DCC494778B}" type="pres">
      <dgm:prSet presAssocID="{72D49643-5888-4D21-AE76-174A7C66AC22}" presName="gear3ch" presStyleLbl="fgAcc1" presStyleIdx="0" presStyleCnt="1" custScaleX="126956" custScaleY="29998" custLinFactX="-100000" custLinFactNeighborX="-125855" custLinFactNeighborY="-5226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2CEB18-E884-4F58-B1E3-EC4C812285DC}" type="pres">
      <dgm:prSet presAssocID="{1F6A75A9-633C-4D5F-AD39-0520ACAD9FB2}" presName="connector1" presStyleLbl="sibTrans2D1" presStyleIdx="0" presStyleCnt="3"/>
      <dgm:spPr/>
      <dgm:t>
        <a:bodyPr/>
        <a:lstStyle/>
        <a:p>
          <a:endParaRPr lang="it-IT"/>
        </a:p>
      </dgm:t>
    </dgm:pt>
    <dgm:pt modelId="{DBC516A9-7549-485D-9F2F-B41E9E701F92}" type="pres">
      <dgm:prSet presAssocID="{F3F76A9E-2642-4B48-BFDE-B61928EE475E}" presName="connector2" presStyleLbl="sibTrans2D1" presStyleIdx="1" presStyleCnt="3" custLinFactNeighborX="-32874" custLinFactNeighborY="19975"/>
      <dgm:spPr/>
      <dgm:t>
        <a:bodyPr/>
        <a:lstStyle/>
        <a:p>
          <a:endParaRPr lang="it-IT"/>
        </a:p>
      </dgm:t>
    </dgm:pt>
    <dgm:pt modelId="{C2A1F422-D2DB-453E-A593-2869B837760C}" type="pres">
      <dgm:prSet presAssocID="{26FE7ECB-8473-4456-B23E-C2287F023171}" presName="connector3" presStyleLbl="sibTrans2D1" presStyleIdx="2" presStyleCnt="3" custLinFactNeighborX="2922" custLinFactNeighborY="7882"/>
      <dgm:spPr/>
      <dgm:t>
        <a:bodyPr/>
        <a:lstStyle/>
        <a:p>
          <a:endParaRPr lang="it-IT"/>
        </a:p>
      </dgm:t>
    </dgm:pt>
  </dgm:ptLst>
  <dgm:cxnLst>
    <dgm:cxn modelId="{56509554-D3DD-4FAD-A244-23A81F923DDB}" type="presOf" srcId="{D772F71F-288E-4015-90EA-658885D33B10}" destId="{422EEE6C-4CFD-44D6-BA0D-9D69AF57FDBA}" srcOrd="0" destOrd="0" presId="urn:microsoft.com/office/officeart/2005/8/layout/gear1"/>
    <dgm:cxn modelId="{DAAD2D2C-1112-49BA-8D5C-D98616A65412}" type="presOf" srcId="{D772F71F-288E-4015-90EA-658885D33B10}" destId="{2033CBF8-BBB8-4D78-97E2-C936E4EFA189}" srcOrd="2" destOrd="0" presId="urn:microsoft.com/office/officeart/2005/8/layout/gear1"/>
    <dgm:cxn modelId="{ACAD639F-1D77-45D5-8294-C427121B9CC7}" type="presOf" srcId="{404E7FCE-6482-410E-96CA-D1E6078F9924}" destId="{6B1DA796-1804-4D16-9469-5A2FF81C6E3E}" srcOrd="0" destOrd="0" presId="urn:microsoft.com/office/officeart/2005/8/layout/gear1"/>
    <dgm:cxn modelId="{997AC99D-EEEC-44BA-A16F-3E710FCA4C87}" srcId="{404E7FCE-6482-410E-96CA-D1E6078F9924}" destId="{7776D2BD-394A-4B8F-9D21-C508CE5D86E7}" srcOrd="3" destOrd="0" parTransId="{F6B7219C-9D52-43C7-85AF-F85B210D736A}" sibTransId="{9B1EF590-260E-4A09-BBBA-7EE99584340D}"/>
    <dgm:cxn modelId="{297B911F-DC2E-423C-BE0C-0F201B9A97C8}" srcId="{404E7FCE-6482-410E-96CA-D1E6078F9924}" destId="{59258D23-449B-4FC4-AC5A-816B7135F60D}" srcOrd="5" destOrd="0" parTransId="{67082505-98EF-4FBA-BBC6-A9B3EDD71C05}" sibTransId="{3CC1247E-D45A-4071-9BDB-81D00AE83ECD}"/>
    <dgm:cxn modelId="{A01FFFF3-62B9-4A32-B2F7-196B12414B18}" type="presOf" srcId="{1F6A75A9-633C-4D5F-AD39-0520ACAD9FB2}" destId="{372CEB18-E884-4F58-B1E3-EC4C812285DC}" srcOrd="0" destOrd="0" presId="urn:microsoft.com/office/officeart/2005/8/layout/gear1"/>
    <dgm:cxn modelId="{29A77566-FC65-47F5-9A46-BA000717FE02}" type="presOf" srcId="{72D49643-5888-4D21-AE76-174A7C66AC22}" destId="{948D3F6F-C409-462E-B9D5-54453D8414B0}" srcOrd="3" destOrd="0" presId="urn:microsoft.com/office/officeart/2005/8/layout/gear1"/>
    <dgm:cxn modelId="{1A625D90-8204-49EF-B3DB-C05430101EB7}" type="presOf" srcId="{C37FA155-9281-411E-80E1-DFE4E00C902A}" destId="{74367095-43DB-4259-9C9D-C8DCC494778B}" srcOrd="0" destOrd="0" presId="urn:microsoft.com/office/officeart/2005/8/layout/gear1"/>
    <dgm:cxn modelId="{08E7CE41-3920-4F1E-A6D5-472BC8B613D7}" srcId="{404E7FCE-6482-410E-96CA-D1E6078F9924}" destId="{9882E131-7DC3-4B3D-935A-25BCD6C505FD}" srcOrd="1" destOrd="0" parTransId="{C1AA7F68-684D-49B2-9AF8-8EDC0F3A59A2}" sibTransId="{F3F76A9E-2642-4B48-BFDE-B61928EE475E}"/>
    <dgm:cxn modelId="{CC3F0FBA-ECB3-4008-8144-96972C1399DC}" type="presOf" srcId="{D772F71F-288E-4015-90EA-658885D33B10}" destId="{E487D1E0-2AAA-4C6D-A450-ED3EF4025578}" srcOrd="1" destOrd="0" presId="urn:microsoft.com/office/officeart/2005/8/layout/gear1"/>
    <dgm:cxn modelId="{1F73DE1F-7F48-42A5-B101-3800055F3118}" srcId="{404E7FCE-6482-410E-96CA-D1E6078F9924}" destId="{72D49643-5888-4D21-AE76-174A7C66AC22}" srcOrd="2" destOrd="0" parTransId="{CFC4AAF9-8CFA-4922-A7A1-7DF209DE39CB}" sibTransId="{26FE7ECB-8473-4456-B23E-C2287F023171}"/>
    <dgm:cxn modelId="{CCB44AEF-FAEB-4CA7-9752-37EE63E5727E}" type="presOf" srcId="{9882E131-7DC3-4B3D-935A-25BCD6C505FD}" destId="{FADF08D7-82BF-4D97-A2EA-8656719A09E8}" srcOrd="0" destOrd="0" presId="urn:microsoft.com/office/officeart/2005/8/layout/gear1"/>
    <dgm:cxn modelId="{E8E5FCA6-2B00-4A7D-A1E6-1AC1A00A6DE2}" type="presOf" srcId="{72D49643-5888-4D21-AE76-174A7C66AC22}" destId="{667AFA1C-26C7-473A-B78C-E3049EBFB02C}" srcOrd="0" destOrd="0" presId="urn:microsoft.com/office/officeart/2005/8/layout/gear1"/>
    <dgm:cxn modelId="{62AB7F0D-C9B9-45A6-B868-4620CA9A868E}" srcId="{404E7FCE-6482-410E-96CA-D1E6078F9924}" destId="{D772F71F-288E-4015-90EA-658885D33B10}" srcOrd="0" destOrd="0" parTransId="{69B597D8-3014-4820-A381-FD4EC08497F4}" sibTransId="{1F6A75A9-633C-4D5F-AD39-0520ACAD9FB2}"/>
    <dgm:cxn modelId="{9B5FFD20-8F02-48E2-BCE7-FC7CD789D441}" srcId="{72D49643-5888-4D21-AE76-174A7C66AC22}" destId="{C37FA155-9281-411E-80E1-DFE4E00C902A}" srcOrd="0" destOrd="0" parTransId="{2E822D61-6BB8-4CB7-A0EE-2EEE5BBBEE7E}" sibTransId="{7211F4F5-BF6E-4FA1-8036-C0123FD93CAD}"/>
    <dgm:cxn modelId="{D7010107-E9B4-43B3-B4C1-408A1B35A0E6}" type="presOf" srcId="{9882E131-7DC3-4B3D-935A-25BCD6C505FD}" destId="{7597681D-036C-4AAB-B2FC-B9C4C323DCC8}" srcOrd="1" destOrd="0" presId="urn:microsoft.com/office/officeart/2005/8/layout/gear1"/>
    <dgm:cxn modelId="{4C1C839F-7A85-4E83-8B32-2DE9080E3BC2}" type="presOf" srcId="{26FE7ECB-8473-4456-B23E-C2287F023171}" destId="{C2A1F422-D2DB-453E-A593-2869B837760C}" srcOrd="0" destOrd="0" presId="urn:microsoft.com/office/officeart/2005/8/layout/gear1"/>
    <dgm:cxn modelId="{9A7620AA-49D5-45ED-BD11-83366BEC9AFA}" type="presOf" srcId="{72D49643-5888-4D21-AE76-174A7C66AC22}" destId="{5F8CC6FE-5A92-494F-A425-E745DF56703C}" srcOrd="1" destOrd="0" presId="urn:microsoft.com/office/officeart/2005/8/layout/gear1"/>
    <dgm:cxn modelId="{DC42121B-82F6-4D26-A25D-F4D35C92624D}" srcId="{404E7FCE-6482-410E-96CA-D1E6078F9924}" destId="{D21E3D63-23E7-41B3-A971-F098E9BE4CCF}" srcOrd="4" destOrd="0" parTransId="{FA2175EC-E481-4FBF-8124-EE8505202D21}" sibTransId="{3080BB71-DF16-4C12-B13E-9E3D7B0689EB}"/>
    <dgm:cxn modelId="{4BEB5CF6-B32B-460D-8A67-2D75801E3260}" type="presOf" srcId="{72D49643-5888-4D21-AE76-174A7C66AC22}" destId="{2B4A2166-50D8-41A5-BD8D-90813523DCE7}" srcOrd="2" destOrd="0" presId="urn:microsoft.com/office/officeart/2005/8/layout/gear1"/>
    <dgm:cxn modelId="{FB31EFAB-80C1-4988-B5BC-A91CDE7F6FCA}" type="presOf" srcId="{9882E131-7DC3-4B3D-935A-25BCD6C505FD}" destId="{A4CDBF25-5F7A-4665-86F5-787B65B10AD8}" srcOrd="2" destOrd="0" presId="urn:microsoft.com/office/officeart/2005/8/layout/gear1"/>
    <dgm:cxn modelId="{8CF4BDA8-65E5-4517-B7F5-66580F641707}" type="presOf" srcId="{F3F76A9E-2642-4B48-BFDE-B61928EE475E}" destId="{DBC516A9-7549-485D-9F2F-B41E9E701F92}" srcOrd="0" destOrd="0" presId="urn:microsoft.com/office/officeart/2005/8/layout/gear1"/>
    <dgm:cxn modelId="{BF86DF7D-BC25-4256-8545-B8526AA9366C}" type="presParOf" srcId="{6B1DA796-1804-4D16-9469-5A2FF81C6E3E}" destId="{422EEE6C-4CFD-44D6-BA0D-9D69AF57FDBA}" srcOrd="0" destOrd="0" presId="urn:microsoft.com/office/officeart/2005/8/layout/gear1"/>
    <dgm:cxn modelId="{0C83CCBA-89D4-4F75-A2F9-A73CBD83661E}" type="presParOf" srcId="{6B1DA796-1804-4D16-9469-5A2FF81C6E3E}" destId="{E487D1E0-2AAA-4C6D-A450-ED3EF4025578}" srcOrd="1" destOrd="0" presId="urn:microsoft.com/office/officeart/2005/8/layout/gear1"/>
    <dgm:cxn modelId="{0B5FABD6-8B04-4CCA-AFF9-012F2B82AEC0}" type="presParOf" srcId="{6B1DA796-1804-4D16-9469-5A2FF81C6E3E}" destId="{2033CBF8-BBB8-4D78-97E2-C936E4EFA189}" srcOrd="2" destOrd="0" presId="urn:microsoft.com/office/officeart/2005/8/layout/gear1"/>
    <dgm:cxn modelId="{CFFA6059-5E49-409F-9478-A2E49D38F475}" type="presParOf" srcId="{6B1DA796-1804-4D16-9469-5A2FF81C6E3E}" destId="{FADF08D7-82BF-4D97-A2EA-8656719A09E8}" srcOrd="3" destOrd="0" presId="urn:microsoft.com/office/officeart/2005/8/layout/gear1"/>
    <dgm:cxn modelId="{25D15C77-A05C-46EF-B302-E656DC9A41E1}" type="presParOf" srcId="{6B1DA796-1804-4D16-9469-5A2FF81C6E3E}" destId="{7597681D-036C-4AAB-B2FC-B9C4C323DCC8}" srcOrd="4" destOrd="0" presId="urn:microsoft.com/office/officeart/2005/8/layout/gear1"/>
    <dgm:cxn modelId="{9DB7879D-026F-4902-94E8-01C87E2C1331}" type="presParOf" srcId="{6B1DA796-1804-4D16-9469-5A2FF81C6E3E}" destId="{A4CDBF25-5F7A-4665-86F5-787B65B10AD8}" srcOrd="5" destOrd="0" presId="urn:microsoft.com/office/officeart/2005/8/layout/gear1"/>
    <dgm:cxn modelId="{468D4F3E-E173-4519-AB67-E4BD1A8BE44C}" type="presParOf" srcId="{6B1DA796-1804-4D16-9469-5A2FF81C6E3E}" destId="{667AFA1C-26C7-473A-B78C-E3049EBFB02C}" srcOrd="6" destOrd="0" presId="urn:microsoft.com/office/officeart/2005/8/layout/gear1"/>
    <dgm:cxn modelId="{91F0B456-978D-4CBE-A6DF-9A78B3C11DC1}" type="presParOf" srcId="{6B1DA796-1804-4D16-9469-5A2FF81C6E3E}" destId="{5F8CC6FE-5A92-494F-A425-E745DF56703C}" srcOrd="7" destOrd="0" presId="urn:microsoft.com/office/officeart/2005/8/layout/gear1"/>
    <dgm:cxn modelId="{13B86329-A531-45A7-9192-8EEF693B0728}" type="presParOf" srcId="{6B1DA796-1804-4D16-9469-5A2FF81C6E3E}" destId="{2B4A2166-50D8-41A5-BD8D-90813523DCE7}" srcOrd="8" destOrd="0" presId="urn:microsoft.com/office/officeart/2005/8/layout/gear1"/>
    <dgm:cxn modelId="{C48C1CFC-76F5-4D22-87A2-391FFFD8E315}" type="presParOf" srcId="{6B1DA796-1804-4D16-9469-5A2FF81C6E3E}" destId="{948D3F6F-C409-462E-B9D5-54453D8414B0}" srcOrd="9" destOrd="0" presId="urn:microsoft.com/office/officeart/2005/8/layout/gear1"/>
    <dgm:cxn modelId="{5780AC35-2F93-4414-8040-774D317D1E37}" type="presParOf" srcId="{6B1DA796-1804-4D16-9469-5A2FF81C6E3E}" destId="{74367095-43DB-4259-9C9D-C8DCC494778B}" srcOrd="10" destOrd="0" presId="urn:microsoft.com/office/officeart/2005/8/layout/gear1"/>
    <dgm:cxn modelId="{4F6AA92F-E36E-4633-8F69-F1364BFFA820}" type="presParOf" srcId="{6B1DA796-1804-4D16-9469-5A2FF81C6E3E}" destId="{372CEB18-E884-4F58-B1E3-EC4C812285DC}" srcOrd="11" destOrd="0" presId="urn:microsoft.com/office/officeart/2005/8/layout/gear1"/>
    <dgm:cxn modelId="{C8EC9A3D-969D-4EDB-8E4D-59F92449C798}" type="presParOf" srcId="{6B1DA796-1804-4D16-9469-5A2FF81C6E3E}" destId="{DBC516A9-7549-485D-9F2F-B41E9E701F92}" srcOrd="12" destOrd="0" presId="urn:microsoft.com/office/officeart/2005/8/layout/gear1"/>
    <dgm:cxn modelId="{7AE3D1E1-05CE-42B7-8311-C514D09721BA}" type="presParOf" srcId="{6B1DA796-1804-4D16-9469-5A2FF81C6E3E}" destId="{C2A1F422-D2DB-453E-A593-2869B837760C}" srcOrd="13" destOrd="0" presId="urn:microsoft.com/office/officeart/2005/8/layout/gear1"/>
  </dgm:cxnLst>
  <dgm:bg>
    <a:solidFill>
      <a:schemeClr val="tx2">
        <a:lumMod val="60000"/>
        <a:lumOff val="40000"/>
      </a:schemeClr>
    </a:solid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2D5006-EA80-4A05-8BF9-A6E5934CAD62}">
      <dsp:nvSpPr>
        <dsp:cNvPr id="0" name=""/>
        <dsp:cNvSpPr/>
      </dsp:nvSpPr>
      <dsp:spPr>
        <a:xfrm>
          <a:off x="1554480" y="0"/>
          <a:ext cx="2468880" cy="13716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300" kern="1200" dirty="0" smtClean="0"/>
        </a:p>
      </dsp:txBody>
      <dsp:txXfrm>
        <a:off x="1554480" y="0"/>
        <a:ext cx="2468880" cy="1371600"/>
      </dsp:txXfrm>
    </dsp:sp>
    <dsp:sp modelId="{C727B02B-A954-4267-A7F3-B2967849D36E}">
      <dsp:nvSpPr>
        <dsp:cNvPr id="0" name=""/>
        <dsp:cNvSpPr/>
      </dsp:nvSpPr>
      <dsp:spPr>
        <a:xfrm>
          <a:off x="5120640" y="0"/>
          <a:ext cx="2468880" cy="13716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Attitudini spirituali</a:t>
          </a:r>
          <a:endParaRPr lang="it-IT" sz="2300" kern="1200" dirty="0"/>
        </a:p>
      </dsp:txBody>
      <dsp:txXfrm>
        <a:off x="5120640" y="0"/>
        <a:ext cx="2468880" cy="1371600"/>
      </dsp:txXfrm>
    </dsp:sp>
    <dsp:sp modelId="{FFADE575-9456-42B3-B389-B4D4C0A5C1B2}">
      <dsp:nvSpPr>
        <dsp:cNvPr id="0" name=""/>
        <dsp:cNvSpPr/>
      </dsp:nvSpPr>
      <dsp:spPr>
        <a:xfrm>
          <a:off x="4057650" y="5829300"/>
          <a:ext cx="1028700" cy="1028700"/>
        </a:xfrm>
        <a:prstGeom prst="triangle">
          <a:avLst/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C73D8-3AB8-4210-82E5-329E4F584814}">
      <dsp:nvSpPr>
        <dsp:cNvPr id="0" name=""/>
        <dsp:cNvSpPr/>
      </dsp:nvSpPr>
      <dsp:spPr>
        <a:xfrm rot="240000">
          <a:off x="1484957" y="5388490"/>
          <a:ext cx="6174085" cy="431734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9D5B7-4AB8-49B1-87A7-BC8FF0E76F0C}">
      <dsp:nvSpPr>
        <dsp:cNvPr id="0" name=""/>
        <dsp:cNvSpPr/>
      </dsp:nvSpPr>
      <dsp:spPr>
        <a:xfrm rot="240000">
          <a:off x="5198602" y="4610705"/>
          <a:ext cx="2450115" cy="84613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Guardare con attenzione</a:t>
          </a:r>
          <a:endParaRPr lang="it-IT" sz="2100" kern="1200" dirty="0"/>
        </a:p>
      </dsp:txBody>
      <dsp:txXfrm rot="240000">
        <a:off x="5198602" y="4610705"/>
        <a:ext cx="2450115" cy="846133"/>
      </dsp:txXfrm>
    </dsp:sp>
    <dsp:sp modelId="{4637A284-C35E-4287-8E8E-06590E609E73}">
      <dsp:nvSpPr>
        <dsp:cNvPr id="0" name=""/>
        <dsp:cNvSpPr/>
      </dsp:nvSpPr>
      <dsp:spPr>
        <a:xfrm rot="240000">
          <a:off x="5267182" y="3705449"/>
          <a:ext cx="2450115" cy="846133"/>
        </a:xfrm>
        <a:prstGeom prst="round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Ascoltare -Pensare per agire </a:t>
          </a:r>
          <a:endParaRPr lang="it-IT" sz="2100" kern="1200" dirty="0"/>
        </a:p>
      </dsp:txBody>
      <dsp:txXfrm rot="240000">
        <a:off x="5267182" y="3705449"/>
        <a:ext cx="2450115" cy="846133"/>
      </dsp:txXfrm>
    </dsp:sp>
    <dsp:sp modelId="{8F7DCFC0-5C58-42F2-B4A3-564E3453100B}">
      <dsp:nvSpPr>
        <dsp:cNvPr id="0" name=""/>
        <dsp:cNvSpPr/>
      </dsp:nvSpPr>
      <dsp:spPr>
        <a:xfrm rot="240000">
          <a:off x="5335762" y="2800193"/>
          <a:ext cx="2450115" cy="846133"/>
        </a:xfrm>
        <a:prstGeom prst="round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I care-mi interessa</a:t>
          </a:r>
          <a:endParaRPr lang="it-IT" sz="2100" kern="1200" dirty="0"/>
        </a:p>
      </dsp:txBody>
      <dsp:txXfrm rot="240000">
        <a:off x="5335762" y="2800193"/>
        <a:ext cx="2450115" cy="846133"/>
      </dsp:txXfrm>
    </dsp:sp>
    <dsp:sp modelId="{3405F63A-CB8B-4589-8079-851B118DA686}">
      <dsp:nvSpPr>
        <dsp:cNvPr id="0" name=""/>
        <dsp:cNvSpPr/>
      </dsp:nvSpPr>
      <dsp:spPr>
        <a:xfrm rot="240000">
          <a:off x="5390625" y="1929243"/>
          <a:ext cx="2450115" cy="846133"/>
        </a:xfrm>
        <a:prstGeom prst="round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err="1" smtClean="0"/>
            <a:t>Condividere-partecipare</a:t>
          </a:r>
          <a:endParaRPr lang="it-IT" sz="2100" kern="1200" dirty="0"/>
        </a:p>
      </dsp:txBody>
      <dsp:txXfrm rot="240000">
        <a:off x="5390625" y="1929243"/>
        <a:ext cx="2450115" cy="846133"/>
      </dsp:txXfrm>
    </dsp:sp>
    <dsp:sp modelId="{A4813505-3089-41EC-9576-31F246E22604}">
      <dsp:nvSpPr>
        <dsp:cNvPr id="0" name=""/>
        <dsp:cNvSpPr/>
      </dsp:nvSpPr>
      <dsp:spPr>
        <a:xfrm rot="240000">
          <a:off x="1632442" y="4363817"/>
          <a:ext cx="2450115" cy="846133"/>
        </a:xfrm>
        <a:prstGeom prst="round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Confronto con il passato</a:t>
          </a:r>
          <a:endParaRPr lang="it-IT" sz="2100" kern="1200" dirty="0"/>
        </a:p>
      </dsp:txBody>
      <dsp:txXfrm rot="240000">
        <a:off x="1632442" y="4363817"/>
        <a:ext cx="2450115" cy="846133"/>
      </dsp:txXfrm>
    </dsp:sp>
    <dsp:sp modelId="{E0E56E5E-6C1C-4FCC-8215-EB70F6B804DC}">
      <dsp:nvSpPr>
        <dsp:cNvPr id="0" name=""/>
        <dsp:cNvSpPr/>
      </dsp:nvSpPr>
      <dsp:spPr>
        <a:xfrm rot="240000">
          <a:off x="1701022" y="3458561"/>
          <a:ext cx="2450115" cy="84613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Schemi efficientistici</a:t>
          </a:r>
        </a:p>
      </dsp:txBody>
      <dsp:txXfrm rot="240000">
        <a:off x="1701022" y="3458561"/>
        <a:ext cx="2450115" cy="8461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2EEE6C-4CFD-44D6-BA0D-9D69AF57FDBA}">
      <dsp:nvSpPr>
        <dsp:cNvPr id="0" name=""/>
        <dsp:cNvSpPr/>
      </dsp:nvSpPr>
      <dsp:spPr>
        <a:xfrm>
          <a:off x="4410247" y="3002146"/>
          <a:ext cx="3771900" cy="3572932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u="sng" kern="1200" dirty="0" smtClean="0"/>
            <a:t>Dominare il mondo</a:t>
          </a:r>
          <a:r>
            <a:rPr lang="it-IT" sz="1600" b="1" kern="1200" dirty="0" smtClean="0"/>
            <a:t>, colmarlo di atti giusti, rasserenarlo e fecondarlo come un terreno da coltivare e da far fiorire.</a:t>
          </a:r>
          <a:endParaRPr lang="it-IT" sz="1600" b="1" kern="1200" dirty="0"/>
        </a:p>
      </dsp:txBody>
      <dsp:txXfrm>
        <a:off x="4410247" y="3002146"/>
        <a:ext cx="3771900" cy="3572932"/>
      </dsp:txXfrm>
    </dsp:sp>
    <dsp:sp modelId="{FADF08D7-82BF-4D97-A2EA-8656719A09E8}">
      <dsp:nvSpPr>
        <dsp:cNvPr id="0" name=""/>
        <dsp:cNvSpPr/>
      </dsp:nvSpPr>
      <dsp:spPr>
        <a:xfrm>
          <a:off x="737825" y="2326625"/>
          <a:ext cx="4149007" cy="3902147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Avere </a:t>
          </a:r>
          <a:r>
            <a:rPr lang="it-IT" sz="1600" b="1" u="sng" kern="1200" dirty="0" smtClean="0"/>
            <a:t>memoria</a:t>
          </a:r>
          <a:r>
            <a:rPr lang="it-IT" sz="1600" b="1" kern="1200" dirty="0" smtClean="0"/>
            <a:t> del proprio passato e metterla a frutto per realizzare il proprio futuro,determinando  un cambiamento</a:t>
          </a:r>
          <a:endParaRPr lang="it-IT" sz="1600" b="1" kern="1200" dirty="0"/>
        </a:p>
      </dsp:txBody>
      <dsp:txXfrm>
        <a:off x="737825" y="2326625"/>
        <a:ext cx="4149007" cy="3902147"/>
      </dsp:txXfrm>
    </dsp:sp>
    <dsp:sp modelId="{667AFA1C-26C7-473A-B78C-E3049EBFB02C}">
      <dsp:nvSpPr>
        <dsp:cNvPr id="0" name=""/>
        <dsp:cNvSpPr/>
      </dsp:nvSpPr>
      <dsp:spPr>
        <a:xfrm rot="20700000">
          <a:off x="3403142" y="353411"/>
          <a:ext cx="2700002" cy="2684500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u="sng" kern="1200" dirty="0" smtClean="0"/>
            <a:t>Apertura verso un futuro</a:t>
          </a:r>
          <a:r>
            <a:rPr lang="it-IT" sz="1600" b="1" kern="1200" dirty="0" smtClean="0"/>
            <a:t> da conoscere e costruire coscientemente e liberamente</a:t>
          </a:r>
          <a:endParaRPr lang="it-IT" sz="1600" b="1" kern="1200" dirty="0"/>
        </a:p>
      </dsp:txBody>
      <dsp:txXfrm>
        <a:off x="3996251" y="941281"/>
        <a:ext cx="1513784" cy="1508760"/>
      </dsp:txXfrm>
    </dsp:sp>
    <dsp:sp modelId="{74367095-43DB-4259-9C9D-C8DCC494778B}">
      <dsp:nvSpPr>
        <dsp:cNvPr id="0" name=""/>
        <dsp:cNvSpPr/>
      </dsp:nvSpPr>
      <dsp:spPr>
        <a:xfrm>
          <a:off x="0" y="692721"/>
          <a:ext cx="3047324" cy="432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smtClean="0"/>
            <a:t>LE ORE SONO FATTE PER L’UOMO, NON L’UOMO PER LE ORE</a:t>
          </a:r>
          <a:endParaRPr lang="it-IT" sz="1400" b="1" kern="1200" dirty="0"/>
        </a:p>
      </dsp:txBody>
      <dsp:txXfrm>
        <a:off x="0" y="692721"/>
        <a:ext cx="3047324" cy="432025"/>
      </dsp:txXfrm>
    </dsp:sp>
    <dsp:sp modelId="{372CEB18-E884-4F58-B1E3-EC4C812285DC}">
      <dsp:nvSpPr>
        <dsp:cNvPr id="0" name=""/>
        <dsp:cNvSpPr/>
      </dsp:nvSpPr>
      <dsp:spPr>
        <a:xfrm>
          <a:off x="3807504" y="2549330"/>
          <a:ext cx="4828032" cy="4828032"/>
        </a:xfrm>
        <a:prstGeom prst="circularArrow">
          <a:avLst>
            <a:gd name="adj1" fmla="val 4687"/>
            <a:gd name="adj2" fmla="val 299029"/>
            <a:gd name="adj3" fmla="val 2556741"/>
            <a:gd name="adj4" fmla="val 15776484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516A9-7549-485D-9F2F-B41E9E701F92}">
      <dsp:nvSpPr>
        <dsp:cNvPr id="0" name=""/>
        <dsp:cNvSpPr/>
      </dsp:nvSpPr>
      <dsp:spPr>
        <a:xfrm>
          <a:off x="233792" y="2326600"/>
          <a:ext cx="3507867" cy="3507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1F422-D2DB-453E-A593-2869B837760C}">
      <dsp:nvSpPr>
        <dsp:cNvPr id="0" name=""/>
        <dsp:cNvSpPr/>
      </dsp:nvSpPr>
      <dsp:spPr>
        <a:xfrm>
          <a:off x="2898060" y="49730"/>
          <a:ext cx="3782187" cy="37821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2D7EB-552E-45BF-B533-87E3F4F6ADA6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8CA18-C770-4A6A-9DD5-D59D35D3DFA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CA18-C770-4A6A-9DD5-D59D35D3DFA1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CA18-C770-4A6A-9DD5-D59D35D3DFA1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CA18-C770-4A6A-9DD5-D59D35D3DFA1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CA18-C770-4A6A-9DD5-D59D35D3DFA1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CA18-C770-4A6A-9DD5-D59D35D3DFA1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CA18-C770-4A6A-9DD5-D59D35D3DFA1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CA18-C770-4A6A-9DD5-D59D35D3DFA1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CA18-C770-4A6A-9DD5-D59D35D3DFA1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 La crisi e la speranza</a:t>
            </a:r>
            <a:endParaRPr lang="it-IT" dirty="0"/>
          </a:p>
        </p:txBody>
      </p:sp>
      <p:pic>
        <p:nvPicPr>
          <p:cNvPr id="1026" name="Picture 2" descr="C:\Users\TOSHIBA\Desktop\10-Friedrich,Viandante sul mare di nebbia 1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12776"/>
            <a:ext cx="4213696" cy="447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po 6"/>
          <p:cNvGrpSpPr/>
          <p:nvPr/>
        </p:nvGrpSpPr>
        <p:grpSpPr>
          <a:xfrm>
            <a:off x="2771800" y="1526977"/>
            <a:ext cx="4104455" cy="3804046"/>
            <a:chOff x="2669976" y="1526976"/>
            <a:chExt cx="3804046" cy="380404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Ovale 7"/>
            <p:cNvSpPr/>
            <p:nvPr/>
          </p:nvSpPr>
          <p:spPr>
            <a:xfrm>
              <a:off x="2669976" y="1526976"/>
              <a:ext cx="3804046" cy="3804046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e 4"/>
            <p:cNvSpPr/>
            <p:nvPr/>
          </p:nvSpPr>
          <p:spPr>
            <a:xfrm>
              <a:off x="3227066" y="2084065"/>
              <a:ext cx="2689866" cy="2689868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8420" tIns="58420" rIns="58420" bIns="5842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4000" dirty="0" smtClean="0"/>
                <a:t>Lo spaesamento dell’uomo</a:t>
              </a:r>
              <a:endParaRPr lang="it-IT" sz="4000" kern="1200" dirty="0" smtClean="0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5868144" y="971241"/>
            <a:ext cx="1902023" cy="2055526"/>
            <a:chOff x="5694393" y="1517878"/>
            <a:chExt cx="1902023" cy="205552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Ovale 10"/>
            <p:cNvSpPr/>
            <p:nvPr/>
          </p:nvSpPr>
          <p:spPr>
            <a:xfrm>
              <a:off x="5694393" y="1671381"/>
              <a:ext cx="1902023" cy="1902023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11"/>
                <a:satOff val="2130"/>
                <a:lumOff val="1747"/>
                <a:alphaOff val="-10000"/>
              </a:schemeClr>
            </a:fillRef>
            <a:effectRef idx="0">
              <a:schemeClr val="accent5">
                <a:shade val="80000"/>
                <a:alpha val="50000"/>
                <a:hueOff val="-11"/>
                <a:satOff val="2130"/>
                <a:lumOff val="1747"/>
                <a:alphaOff val="-10000"/>
              </a:schemeClr>
            </a:effectRef>
            <a:fontRef idx="minor">
              <a:schemeClr val="tx1"/>
            </a:fontRef>
          </p:style>
        </p:sp>
        <p:sp>
          <p:nvSpPr>
            <p:cNvPr id="12" name="Ovale 4"/>
            <p:cNvSpPr/>
            <p:nvPr/>
          </p:nvSpPr>
          <p:spPr>
            <a:xfrm>
              <a:off x="6044946" y="1517878"/>
              <a:ext cx="1344933" cy="134493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400" kern="1200" dirty="0" smtClean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400" dirty="0" smtClean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dirty="0" smtClean="0"/>
                <a:t>Amore</a:t>
              </a:r>
              <a:endParaRPr lang="it-IT" sz="2400" kern="1200" dirty="0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6156176" y="3356992"/>
            <a:ext cx="1902023" cy="1902023"/>
            <a:chOff x="5766401" y="3716642"/>
            <a:chExt cx="1902023" cy="190202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Ovale 13"/>
            <p:cNvSpPr/>
            <p:nvPr/>
          </p:nvSpPr>
          <p:spPr>
            <a:xfrm>
              <a:off x="5766401" y="3716642"/>
              <a:ext cx="1902023" cy="1902023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16"/>
                <a:satOff val="3194"/>
                <a:lumOff val="2620"/>
                <a:alphaOff val="-15000"/>
              </a:schemeClr>
            </a:fillRef>
            <a:effectRef idx="0">
              <a:schemeClr val="accent5">
                <a:shade val="80000"/>
                <a:alpha val="50000"/>
                <a:hueOff val="-16"/>
                <a:satOff val="3194"/>
                <a:lumOff val="2620"/>
                <a:alphaOff val="-15000"/>
              </a:schemeClr>
            </a:effectRef>
            <a:fontRef idx="minor">
              <a:schemeClr val="tx1"/>
            </a:fontRef>
          </p:style>
        </p:sp>
        <p:sp>
          <p:nvSpPr>
            <p:cNvPr id="15" name="Ovale 4"/>
            <p:cNvSpPr/>
            <p:nvPr/>
          </p:nvSpPr>
          <p:spPr>
            <a:xfrm>
              <a:off x="6044946" y="3995187"/>
              <a:ext cx="1344933" cy="134493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400" kern="1200" dirty="0" smtClean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dirty="0" smtClean="0"/>
                <a:t>C</a:t>
              </a:r>
              <a:r>
                <a:rPr lang="it-IT" sz="2400" kern="1200" dirty="0" smtClean="0"/>
                <a:t>onsumo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400" kern="1200" dirty="0"/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1619672" y="1556792"/>
            <a:ext cx="1902023" cy="1902023"/>
            <a:chOff x="3620988" y="679"/>
            <a:chExt cx="1902023" cy="1902023"/>
          </a:xfrm>
        </p:grpSpPr>
        <p:sp>
          <p:nvSpPr>
            <p:cNvPr id="17" name="Ovale 16"/>
            <p:cNvSpPr/>
            <p:nvPr/>
          </p:nvSpPr>
          <p:spPr>
            <a:xfrm>
              <a:off x="3620988" y="679"/>
              <a:ext cx="1902023" cy="190202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5"/>
                <a:satOff val="1065"/>
                <a:lumOff val="873"/>
                <a:alphaOff val="-5000"/>
              </a:schemeClr>
            </a:fillRef>
            <a:effectRef idx="0">
              <a:schemeClr val="accent5">
                <a:shade val="80000"/>
                <a:alpha val="50000"/>
                <a:hueOff val="-5"/>
                <a:satOff val="1065"/>
                <a:lumOff val="873"/>
                <a:alphaOff val="-5000"/>
              </a:schemeClr>
            </a:effectRef>
            <a:fontRef idx="minor">
              <a:schemeClr val="tx1"/>
            </a:fontRef>
          </p:style>
        </p:sp>
        <p:sp>
          <p:nvSpPr>
            <p:cNvPr id="18" name="Ovale 4"/>
            <p:cNvSpPr/>
            <p:nvPr/>
          </p:nvSpPr>
          <p:spPr>
            <a:xfrm>
              <a:off x="3899533" y="279224"/>
              <a:ext cx="1344933" cy="13449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dirty="0" smtClean="0"/>
                <a:t>I</a:t>
              </a:r>
              <a:r>
                <a:rPr lang="it-IT" sz="2400" kern="1200" dirty="0" smtClean="0"/>
                <a:t>dentità</a:t>
              </a:r>
              <a:endParaRPr lang="it-IT" sz="2400" kern="1200" dirty="0"/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1763688" y="3861048"/>
            <a:ext cx="1902023" cy="1902023"/>
            <a:chOff x="3620988" y="4955297"/>
            <a:chExt cx="1902023" cy="190202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Ovale 22"/>
            <p:cNvSpPr/>
            <p:nvPr/>
          </p:nvSpPr>
          <p:spPr>
            <a:xfrm>
              <a:off x="3620988" y="4955297"/>
              <a:ext cx="1902023" cy="1902023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21"/>
                <a:satOff val="4259"/>
                <a:lumOff val="3493"/>
                <a:alphaOff val="-20000"/>
              </a:schemeClr>
            </a:fillRef>
            <a:effectRef idx="0">
              <a:schemeClr val="accent5">
                <a:shade val="80000"/>
                <a:alpha val="50000"/>
                <a:hueOff val="-21"/>
                <a:satOff val="4259"/>
                <a:lumOff val="3493"/>
                <a:alphaOff val="-20000"/>
              </a:schemeClr>
            </a:effectRef>
            <a:fontRef idx="minor">
              <a:schemeClr val="tx1"/>
            </a:fontRef>
          </p:style>
        </p:sp>
        <p:sp>
          <p:nvSpPr>
            <p:cNvPr id="24" name="Ovale 4"/>
            <p:cNvSpPr/>
            <p:nvPr/>
          </p:nvSpPr>
          <p:spPr>
            <a:xfrm>
              <a:off x="3899533" y="5233842"/>
              <a:ext cx="1344933" cy="134493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dirty="0" smtClean="0"/>
                <a:t>Religione</a:t>
              </a:r>
              <a:endParaRPr lang="it-IT" sz="2400" kern="1200" dirty="0"/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3635896" y="0"/>
            <a:ext cx="1902023" cy="1902023"/>
            <a:chOff x="3620988" y="679"/>
            <a:chExt cx="1902023" cy="190202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6" name="Ovale 25"/>
            <p:cNvSpPr/>
            <p:nvPr/>
          </p:nvSpPr>
          <p:spPr>
            <a:xfrm>
              <a:off x="3620988" y="679"/>
              <a:ext cx="1902023" cy="1902023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5"/>
                <a:satOff val="1065"/>
                <a:lumOff val="873"/>
                <a:alphaOff val="-5000"/>
              </a:schemeClr>
            </a:fillRef>
            <a:effectRef idx="0">
              <a:schemeClr val="accent5">
                <a:shade val="80000"/>
                <a:alpha val="50000"/>
                <a:hueOff val="-5"/>
                <a:satOff val="1065"/>
                <a:lumOff val="873"/>
                <a:alphaOff val="-5000"/>
              </a:schemeClr>
            </a:effectRef>
            <a:fontRef idx="minor">
              <a:schemeClr val="tx1"/>
            </a:fontRef>
          </p:style>
        </p:sp>
        <p:sp>
          <p:nvSpPr>
            <p:cNvPr id="27" name="Ovale 4"/>
            <p:cNvSpPr/>
            <p:nvPr/>
          </p:nvSpPr>
          <p:spPr>
            <a:xfrm>
              <a:off x="3899533" y="279224"/>
              <a:ext cx="1344933" cy="134493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dirty="0" smtClean="0"/>
                <a:t>Progetto di vita</a:t>
              </a:r>
              <a:endParaRPr lang="it-IT" sz="2400" kern="1200" dirty="0"/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3995936" y="4725144"/>
            <a:ext cx="1902023" cy="1902023"/>
            <a:chOff x="1475575" y="3716642"/>
            <a:chExt cx="1902023" cy="190202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9" name="Ovale 28"/>
            <p:cNvSpPr/>
            <p:nvPr/>
          </p:nvSpPr>
          <p:spPr>
            <a:xfrm>
              <a:off x="1475575" y="3716642"/>
              <a:ext cx="1902023" cy="1902023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27"/>
                <a:satOff val="5324"/>
                <a:lumOff val="4367"/>
                <a:alphaOff val="-25000"/>
              </a:schemeClr>
            </a:fillRef>
            <a:effectRef idx="0">
              <a:schemeClr val="accent5">
                <a:shade val="80000"/>
                <a:alpha val="50000"/>
                <a:hueOff val="-27"/>
                <a:satOff val="5324"/>
                <a:lumOff val="4367"/>
                <a:alphaOff val="-25000"/>
              </a:schemeClr>
            </a:effectRef>
            <a:fontRef idx="minor">
              <a:schemeClr val="tx1"/>
            </a:fontRef>
          </p:style>
        </p:sp>
        <p:sp>
          <p:nvSpPr>
            <p:cNvPr id="30" name="Ovale 4"/>
            <p:cNvSpPr/>
            <p:nvPr/>
          </p:nvSpPr>
          <p:spPr>
            <a:xfrm>
              <a:off x="1754120" y="3995187"/>
              <a:ext cx="1344933" cy="134493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dirty="0" smtClean="0"/>
                <a:t>R</a:t>
              </a:r>
              <a:r>
                <a:rPr lang="it-IT" sz="2400" kern="1200" dirty="0" smtClean="0"/>
                <a:t>elazioni</a:t>
              </a:r>
              <a:endParaRPr lang="it-IT" sz="2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1835696" y="5157192"/>
            <a:ext cx="6622504" cy="136815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In che mondo viviamo? 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         Dove stiamo andiamo?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4464496" cy="285293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32500" lnSpcReduction="20000"/>
          </a:bodyPr>
          <a:lstStyle/>
          <a:p>
            <a:pPr algn="l"/>
            <a:r>
              <a:rPr lang="it-IT" dirty="0" smtClean="0"/>
              <a:t>15</a:t>
            </a:r>
          </a:p>
          <a:p>
            <a:endParaRPr lang="it-IT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trascendenza</a:t>
            </a:r>
          </a:p>
          <a:p>
            <a:pPr algn="l"/>
            <a:r>
              <a:rPr lang="it-IT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«[…] non è nel potere dell’uomo di afferrare, comprendere, assimilare mentalmente quella maestosa potenza che si manifesta nella pura e semplice grandiosità dell’universo».</a:t>
            </a:r>
          </a:p>
          <a:p>
            <a:pPr algn="l"/>
            <a:endParaRPr lang="it-IT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it-IT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0648"/>
            <a:ext cx="31683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4427984" y="3284984"/>
            <a:ext cx="4392488" cy="3416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La modernità ha reso Dio irrilevante per gli affari sulla terra e lo ha sostituito con la scienza e la tecnologia: il linguaggio della scienza consente di narrare la storia del mondo in termini non teologici, ossia senza riferimenti a uno scopo o a un’intenzione divina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140968"/>
            <a:ext cx="2952328" cy="34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3" name="Diagramma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47248" cy="674136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2700" b="1" dirty="0" smtClean="0"/>
              <a:t>Sono un camminatore</a:t>
            </a: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200" dirty="0" smtClean="0"/>
              <a:t>&lt;&lt; </a:t>
            </a:r>
            <a:r>
              <a:rPr lang="it-IT" sz="2200" dirty="0" err="1" smtClean="0"/>
              <a:t>Finchè</a:t>
            </a:r>
            <a:r>
              <a:rPr lang="it-IT" sz="2200" dirty="0" smtClean="0"/>
              <a:t> starò fermo/accumulerò tutta la zavorra della terra:/nei miei occhi/non ci sarà sonno:/come un verme divorerò l’universo:/nuovi dolori/verranno ad accrescere il fardello:la vita.(…)Io sono un camminatore,/guarderò sempre avanti./ O menzogna, perché mi chiami indietro?/Non resterò fermo in un angolo della casa/amoreggiando segretamente/con la morte.(…)/Getterò via la zavorra/e le provviste accumulate./O mio animo,/il cielo è pieno di canti/della gioia del cammino./Sul tuo carro canta il poeta dell’universo,/cantano sole,la luna e le stelle&gt;&gt;. </a:t>
            </a:r>
            <a:r>
              <a:rPr lang="it-IT" sz="1800" dirty="0" err="1" smtClean="0"/>
              <a:t>Tagore</a:t>
            </a:r>
            <a:r>
              <a:rPr lang="it-IT" sz="2200" dirty="0" smtClean="0"/>
              <a:t> </a:t>
            </a:r>
            <a:br>
              <a:rPr lang="it-IT" sz="22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2050" name="Picture 2" descr="C:\Users\TOSHIBA\Desktop\bonhomme_v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3210447" cy="2131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9" descr="Copia di image_x_tesinachiar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45638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ttangolo 4"/>
          <p:cNvSpPr/>
          <p:nvPr/>
        </p:nvSpPr>
        <p:spPr>
          <a:xfrm>
            <a:off x="4067944" y="1268760"/>
            <a:ext cx="4896544" cy="550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“Se l’armonia della PERSONA potesse essere disegnata, i grandi artisti sarebbero le persone migliori. Ma, siccome l’armonia è il risultato di lavoro, dedizione e cura, allora c’è una possibilità per tutti noi  poiché nessuno </a:t>
            </a:r>
            <a:r>
              <a:rPr lang="it-IT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dà…</a:t>
            </a:r>
            <a:r>
              <a:rPr lang="it-IT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quello che non ha”   </a:t>
            </a:r>
            <a:endParaRPr lang="en-GB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658</TotalTime>
  <Words>236</Words>
  <Application>Microsoft Office PowerPoint</Application>
  <PresentationFormat>Presentazione su schermo (4:3)</PresentationFormat>
  <Paragraphs>39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 La crisi e la speranza</vt:lpstr>
      <vt:lpstr>Diapositiva 2</vt:lpstr>
      <vt:lpstr>In che mondo viviamo?           Dove stiamo andiamo?</vt:lpstr>
      <vt:lpstr>Diapositiva 4</vt:lpstr>
      <vt:lpstr>Diapositiva 5</vt:lpstr>
      <vt:lpstr>Diapositiva 6</vt:lpstr>
      <vt:lpstr>                  Sono un camminatore &lt;&lt; Finchè starò fermo/accumulerò tutta la zavorra della terra:/nei miei occhi/non ci sarà sonno:/come un verme divorerò l’universo:/nuovi dolori/verranno ad accrescere il fardello:la vita.(…)Io sono un camminatore,/guarderò sempre avanti./ O menzogna, perché mi chiami indietro?/Non resterò fermo in un angolo della casa/amoreggiando segretamente/con la morte.(…)/Getterò via la zavorra/e le provviste accumulate./O mio animo,/il cielo è pieno di canti/della gioia del cammino./Sul tuo carro canta il poeta dell’universo,/cantano sole,la luna e le stelle&gt;&gt;. Tagore           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TOSHIBA</dc:creator>
  <cp:lastModifiedBy>utente</cp:lastModifiedBy>
  <cp:revision>71</cp:revision>
  <dcterms:created xsi:type="dcterms:W3CDTF">2011-11-21T19:59:26Z</dcterms:created>
  <dcterms:modified xsi:type="dcterms:W3CDTF">2012-12-05T18:00:05Z</dcterms:modified>
</cp:coreProperties>
</file>